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7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8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9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1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1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theme/theme12.xml" ContentType="application/vnd.openxmlformats-officedocument.theme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13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theme/theme15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6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2" r:id="rId4"/>
    <p:sldMasterId id="2147483796" r:id="rId5"/>
    <p:sldMasterId id="2147483830" r:id="rId6"/>
    <p:sldMasterId id="2147483864" r:id="rId7"/>
    <p:sldMasterId id="2147483898" r:id="rId8"/>
    <p:sldMasterId id="2147483932" r:id="rId9"/>
    <p:sldMasterId id="2147483966" r:id="rId10"/>
    <p:sldMasterId id="2147484000" r:id="rId11"/>
    <p:sldMasterId id="2147484034" r:id="rId12"/>
    <p:sldMasterId id="2147484065" r:id="rId13"/>
    <p:sldMasterId id="2147484090" r:id="rId14"/>
    <p:sldMasterId id="2147484124" r:id="rId15"/>
    <p:sldMasterId id="2147484158" r:id="rId16"/>
    <p:sldMasterId id="2147484192" r:id="rId17"/>
  </p:sldMasterIdLst>
  <p:notesMasterIdLst>
    <p:notesMasterId r:id="rId59"/>
  </p:notesMasterIdLst>
  <p:sldIdLst>
    <p:sldId id="259" r:id="rId18"/>
    <p:sldId id="373" r:id="rId19"/>
    <p:sldId id="372" r:id="rId20"/>
    <p:sldId id="369" r:id="rId21"/>
    <p:sldId id="366" r:id="rId22"/>
    <p:sldId id="367" r:id="rId23"/>
    <p:sldId id="370" r:id="rId24"/>
    <p:sldId id="374" r:id="rId25"/>
    <p:sldId id="371" r:id="rId26"/>
    <p:sldId id="406" r:id="rId27"/>
    <p:sldId id="386" r:id="rId28"/>
    <p:sldId id="382" r:id="rId29"/>
    <p:sldId id="383" r:id="rId30"/>
    <p:sldId id="384" r:id="rId31"/>
    <p:sldId id="385" r:id="rId32"/>
    <p:sldId id="387" r:id="rId33"/>
    <p:sldId id="380" r:id="rId34"/>
    <p:sldId id="377" r:id="rId35"/>
    <p:sldId id="378" r:id="rId36"/>
    <p:sldId id="379" r:id="rId37"/>
    <p:sldId id="381" r:id="rId38"/>
    <p:sldId id="388" r:id="rId39"/>
    <p:sldId id="389" r:id="rId40"/>
    <p:sldId id="390" r:id="rId41"/>
    <p:sldId id="391" r:id="rId42"/>
    <p:sldId id="392" r:id="rId43"/>
    <p:sldId id="394" r:id="rId44"/>
    <p:sldId id="395" r:id="rId45"/>
    <p:sldId id="396" r:id="rId46"/>
    <p:sldId id="393" r:id="rId47"/>
    <p:sldId id="397" r:id="rId48"/>
    <p:sldId id="398" r:id="rId49"/>
    <p:sldId id="399" r:id="rId50"/>
    <p:sldId id="400" r:id="rId51"/>
    <p:sldId id="401" r:id="rId52"/>
    <p:sldId id="402" r:id="rId53"/>
    <p:sldId id="405" r:id="rId54"/>
    <p:sldId id="403" r:id="rId55"/>
    <p:sldId id="404" r:id="rId56"/>
    <p:sldId id="407" r:id="rId57"/>
    <p:sldId id="375" r:id="rId5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roLabs 2017" id="{C13B8DA9-70EA-415A-B3E9-0AE58B5068AD}">
          <p14:sldIdLst>
            <p14:sldId id="259"/>
            <p14:sldId id="373"/>
            <p14:sldId id="372"/>
            <p14:sldId id="369"/>
            <p14:sldId id="366"/>
            <p14:sldId id="367"/>
            <p14:sldId id="370"/>
            <p14:sldId id="374"/>
            <p14:sldId id="371"/>
            <p14:sldId id="406"/>
            <p14:sldId id="386"/>
            <p14:sldId id="382"/>
            <p14:sldId id="383"/>
            <p14:sldId id="384"/>
            <p14:sldId id="385"/>
            <p14:sldId id="387"/>
            <p14:sldId id="380"/>
            <p14:sldId id="377"/>
            <p14:sldId id="378"/>
            <p14:sldId id="379"/>
            <p14:sldId id="381"/>
            <p14:sldId id="388"/>
            <p14:sldId id="389"/>
            <p14:sldId id="390"/>
            <p14:sldId id="391"/>
            <p14:sldId id="392"/>
            <p14:sldId id="394"/>
            <p14:sldId id="395"/>
            <p14:sldId id="396"/>
            <p14:sldId id="393"/>
            <p14:sldId id="397"/>
            <p14:sldId id="398"/>
            <p14:sldId id="399"/>
            <p14:sldId id="400"/>
            <p14:sldId id="401"/>
            <p14:sldId id="402"/>
            <p14:sldId id="405"/>
            <p14:sldId id="403"/>
            <p14:sldId id="404"/>
            <p14:sldId id="407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FB"/>
    <a:srgbClr val="CED2E3"/>
    <a:srgbClr val="929EBF"/>
    <a:srgbClr val="7F8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125" autoAdjust="0"/>
  </p:normalViewPr>
  <p:slideViewPr>
    <p:cSldViewPr snapToGrid="0">
      <p:cViewPr varScale="1">
        <p:scale>
          <a:sx n="59" d="100"/>
          <a:sy n="59" d="100"/>
        </p:scale>
        <p:origin x="688" y="48"/>
      </p:cViewPr>
      <p:guideLst/>
    </p:cSldViewPr>
  </p:slideViewPr>
  <p:outlineViewPr>
    <p:cViewPr>
      <p:scale>
        <a:sx n="33" d="100"/>
        <a:sy n="33" d="100"/>
      </p:scale>
      <p:origin x="0" y="-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D057404-EEED-43AE-B0B1-5B095D68051C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A5B296A-AFD5-4CDC-8AC5-26ECC7B211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3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4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9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B296A-AFD5-4CDC-8AC5-26ECC7B211F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5.png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08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0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49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4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85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07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40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32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5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97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43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6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24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93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9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18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27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41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74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20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57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7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74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7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6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23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93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6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0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8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775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8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9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3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6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31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66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48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4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4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05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05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90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3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6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6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45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81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62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2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80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50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1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62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4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7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72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98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7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33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04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7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1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022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4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73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977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09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17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35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8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1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90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31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77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54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3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5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6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3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5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496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80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28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754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0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7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3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46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439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30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76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15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5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3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2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4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60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61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5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64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96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07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7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23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29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02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667" dirty="0">
              <a:solidFill>
                <a:srgbClr val="000000"/>
              </a:solidFill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8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022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0222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12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3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5730240" cy="111585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0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8297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hite title and su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609334"/>
          </a:xfrm>
          <a:prstGeom prst="rect">
            <a:avLst/>
          </a:prstGeom>
        </p:spPr>
        <p:txBody>
          <a:bodyPr lIns="0" rIns="0">
            <a:sp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80912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6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/>
        </p:blipFill>
        <p:spPr>
          <a:xfrm>
            <a:off x="0" y="0"/>
            <a:ext cx="12183533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7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1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8030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tIns="45714" rIns="0" bIns="45714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60" y="1703926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4921" indent="-22644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223" indent="-30686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85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Architects Daughte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52" indent="-30475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468" indent="-226452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6831" indent="-224334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59732" indent="-226452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Forum mockup sized for ppt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28504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ll EMC Forum main graphic ppt size no headlin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529183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 descr="Forum cover no text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6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52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80990" indent="-380990">
              <a:buFont typeface="Arial"/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3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1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112467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7305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4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</p:spTree>
    <p:extLst>
      <p:ext uri="{BB962C8B-B14F-4D97-AF65-F5344CB8AC3E}">
        <p14:creationId xmlns:p14="http://schemas.microsoft.com/office/powerpoint/2010/main" val="4470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bkgd w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353696"/>
            <a:ext cx="11470148" cy="641029"/>
          </a:xfrm>
          <a:prstGeom prst="rect">
            <a:avLst/>
          </a:prstGeom>
        </p:spPr>
        <p:txBody>
          <a:bodyPr lIns="0" rIns="0"/>
          <a:lstStyle>
            <a:lvl1pPr>
              <a:defRPr lang="en-US" kern="1200" dirty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 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97762" y="1023214"/>
            <a:ext cx="10572751" cy="417689"/>
          </a:xfrm>
          <a:prstGeom prst="rect">
            <a:avLst/>
          </a:prstGeom>
        </p:spPr>
        <p:txBody>
          <a:bodyPr lIns="0" tIns="45719" rIns="0" bIns="45719" anchor="t" anchorCtr="0"/>
          <a:lstStyle>
            <a:lvl1pPr marL="304784" indent="-304784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018108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6343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9066" y="6427716"/>
            <a:ext cx="1275588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9289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8000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1"/>
              </a:buClr>
              <a:defRPr sz="3200">
                <a:solidFill>
                  <a:srgbClr val="717073"/>
                </a:solidFill>
              </a:defRPr>
            </a:lvl1pPr>
            <a:lvl2pPr>
              <a:spcBef>
                <a:spcPts val="400"/>
              </a:spcBef>
              <a:buClr>
                <a:schemeClr val="tx1"/>
              </a:buClr>
              <a:defRPr sz="2667">
                <a:solidFill>
                  <a:srgbClr val="717073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1"/>
              </a:buClr>
              <a:defRPr sz="2133">
                <a:solidFill>
                  <a:srgbClr val="717073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8320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5175"/>
            <a:ext cx="10972800" cy="646759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7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9"/>
            <a:ext cx="53848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24" indent="-304724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312" indent="-226426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6623" indent="-224309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59473" indent="-226426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357721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20424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47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6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1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6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2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2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587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6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2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6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82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04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69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0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77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0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68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09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35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2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2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2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5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9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47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8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94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1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5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72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86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05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0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16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52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0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81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67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2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05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9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5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4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72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2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7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746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21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849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26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69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7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6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74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33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6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5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059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solidFill>
                  <a:schemeClr val="tx2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6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_Bulleted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6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58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two column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43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0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Content left w/subhead and two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solidFill>
                  <a:srgbClr val="FFFFFF"/>
                </a:solidFill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0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Header no body cop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455071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91861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8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88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10356"/>
            <a:ext cx="10613896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106108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1244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5835651" y="1703918"/>
            <a:ext cx="51371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45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1951"/>
            <a:ext cx="5726959" cy="108644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4067" y="365408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023213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57213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270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0"/>
            <a:ext cx="5730240" cy="1121069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355600" y="1484489"/>
            <a:ext cx="5740400" cy="417689"/>
          </a:xfrm>
          <a:prstGeom prst="rect">
            <a:avLst/>
          </a:prstGeom>
        </p:spPr>
        <p:txBody>
          <a:bodyPr lIns="0" rIns="0" anchor="t" anchorCtr="0"/>
          <a:lstStyle>
            <a:lvl1pPr marL="304792" indent="-304792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2055285"/>
            <a:ext cx="5721349" cy="390524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54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7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51.xml"/><Relationship Id="rId34" Type="http://schemas.openxmlformats.org/officeDocument/2006/relationships/theme" Target="../theme/theme11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5" Type="http://schemas.openxmlformats.org/officeDocument/2006/relationships/slideLayout" Target="../slideLayouts/slideLayout355.xml"/><Relationship Id="rId3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20" Type="http://schemas.openxmlformats.org/officeDocument/2006/relationships/slideLayout" Target="../slideLayouts/slideLayout350.xml"/><Relationship Id="rId29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24" Type="http://schemas.openxmlformats.org/officeDocument/2006/relationships/slideLayout" Target="../slideLayouts/slideLayout354.xml"/><Relationship Id="rId32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23" Type="http://schemas.openxmlformats.org/officeDocument/2006/relationships/slideLayout" Target="../slideLayouts/slideLayout353.xml"/><Relationship Id="rId28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40.xml"/><Relationship Id="rId19" Type="http://schemas.openxmlformats.org/officeDocument/2006/relationships/slideLayout" Target="../slideLayouts/slideLayout349.xml"/><Relationship Id="rId31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Relationship Id="rId22" Type="http://schemas.openxmlformats.org/officeDocument/2006/relationships/slideLayout" Target="../slideLayouts/slideLayout352.xml"/><Relationship Id="rId27" Type="http://schemas.openxmlformats.org/officeDocument/2006/relationships/slideLayout" Target="../slideLayouts/slideLayout357.xml"/><Relationship Id="rId30" Type="http://schemas.openxmlformats.org/officeDocument/2006/relationships/slideLayout" Target="../slideLayouts/slideLayout360.xml"/><Relationship Id="rId35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26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5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29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2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30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13" Type="http://schemas.openxmlformats.org/officeDocument/2006/relationships/slideLayout" Target="../slideLayouts/slideLayout405.xml"/><Relationship Id="rId1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4.xml"/><Relationship Id="rId17" Type="http://schemas.openxmlformats.org/officeDocument/2006/relationships/slideLayout" Target="../slideLayouts/slideLayout40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94.xml"/><Relationship Id="rId1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412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24" Type="http://schemas.openxmlformats.org/officeDocument/2006/relationships/theme" Target="../theme/theme13.xml"/><Relationship Id="rId5" Type="http://schemas.openxmlformats.org/officeDocument/2006/relationships/slideLayout" Target="../slideLayouts/slideLayout397.xml"/><Relationship Id="rId15" Type="http://schemas.openxmlformats.org/officeDocument/2006/relationships/slideLayout" Target="../slideLayouts/slideLayout407.xml"/><Relationship Id="rId23" Type="http://schemas.openxmlformats.org/officeDocument/2006/relationships/slideLayout" Target="../slideLayouts/slideLayout415.xml"/><Relationship Id="rId10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Relationship Id="rId14" Type="http://schemas.openxmlformats.org/officeDocument/2006/relationships/slideLayout" Target="../slideLayouts/slideLayout406.xml"/><Relationship Id="rId22" Type="http://schemas.openxmlformats.org/officeDocument/2006/relationships/slideLayout" Target="../slideLayouts/slideLayout4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41.xml"/><Relationship Id="rId3" Type="http://schemas.openxmlformats.org/officeDocument/2006/relationships/slideLayout" Target="../slideLayouts/slideLayout418.xml"/><Relationship Id="rId21" Type="http://schemas.openxmlformats.org/officeDocument/2006/relationships/slideLayout" Target="../slideLayouts/slideLayout436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5" Type="http://schemas.openxmlformats.org/officeDocument/2006/relationships/slideLayout" Target="../slideLayouts/slideLayout440.xml"/><Relationship Id="rId33" Type="http://schemas.openxmlformats.org/officeDocument/2006/relationships/slideLayout" Target="../slideLayouts/slideLayout448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slideLayout" Target="../slideLayouts/slideLayout435.xml"/><Relationship Id="rId29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24" Type="http://schemas.openxmlformats.org/officeDocument/2006/relationships/slideLayout" Target="../slideLayouts/slideLayout439.xml"/><Relationship Id="rId32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38.xml"/><Relationship Id="rId28" Type="http://schemas.openxmlformats.org/officeDocument/2006/relationships/slideLayout" Target="../slideLayouts/slideLayout443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Relationship Id="rId22" Type="http://schemas.openxmlformats.org/officeDocument/2006/relationships/slideLayout" Target="../slideLayouts/slideLayout437.xml"/><Relationship Id="rId27" Type="http://schemas.openxmlformats.org/officeDocument/2006/relationships/slideLayout" Target="../slideLayouts/slideLayout442.xml"/><Relationship Id="rId30" Type="http://schemas.openxmlformats.org/officeDocument/2006/relationships/slideLayout" Target="../slideLayouts/slideLayout445.xml"/><Relationship Id="rId35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34" Type="http://schemas.openxmlformats.org/officeDocument/2006/relationships/theme" Target="../theme/theme15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slideLayout" Target="../slideLayouts/slideLayout494.xml"/><Relationship Id="rId18" Type="http://schemas.openxmlformats.org/officeDocument/2006/relationships/slideLayout" Target="../slideLayouts/slideLayout499.xml"/><Relationship Id="rId26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84.xml"/><Relationship Id="rId21" Type="http://schemas.openxmlformats.org/officeDocument/2006/relationships/slideLayout" Target="../slideLayouts/slideLayout502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3.xml"/><Relationship Id="rId17" Type="http://schemas.openxmlformats.org/officeDocument/2006/relationships/slideLayout" Target="../slideLayouts/slideLayout498.xml"/><Relationship Id="rId25" Type="http://schemas.openxmlformats.org/officeDocument/2006/relationships/slideLayout" Target="../slideLayouts/slideLayout506.xml"/><Relationship Id="rId33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83.xml"/><Relationship Id="rId16" Type="http://schemas.openxmlformats.org/officeDocument/2006/relationships/slideLayout" Target="../slideLayouts/slideLayout497.xml"/><Relationship Id="rId20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24" Type="http://schemas.openxmlformats.org/officeDocument/2006/relationships/slideLayout" Target="../slideLayouts/slideLayout505.xml"/><Relationship Id="rId32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6.xml"/><Relationship Id="rId15" Type="http://schemas.openxmlformats.org/officeDocument/2006/relationships/slideLayout" Target="../slideLayouts/slideLayout496.xml"/><Relationship Id="rId23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491.xml"/><Relationship Id="rId19" Type="http://schemas.openxmlformats.org/officeDocument/2006/relationships/slideLayout" Target="../slideLayouts/slideLayout500.xml"/><Relationship Id="rId31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95.xml"/><Relationship Id="rId22" Type="http://schemas.openxmlformats.org/officeDocument/2006/relationships/slideLayout" Target="../slideLayouts/slideLayout503.xml"/><Relationship Id="rId27" Type="http://schemas.openxmlformats.org/officeDocument/2006/relationships/slideLayout" Target="../slideLayouts/slideLayout508.xml"/><Relationship Id="rId30" Type="http://schemas.openxmlformats.org/officeDocument/2006/relationships/slideLayout" Target="../slideLayouts/slideLayout511.xml"/><Relationship Id="rId35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2.xml"/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slideLayout" Target="../slideLayouts/slideLayout547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35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62.xml"/><Relationship Id="rId35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33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32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31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5.xml"/><Relationship Id="rId35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3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slideLayout" Target="../slideLayouts/slideLayout228.xml"/><Relationship Id="rId35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18" Type="http://schemas.openxmlformats.org/officeDocument/2006/relationships/slideLayout" Target="../slideLayouts/slideLayout282.xml"/><Relationship Id="rId26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85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17" Type="http://schemas.openxmlformats.org/officeDocument/2006/relationships/slideLayout" Target="../slideLayouts/slideLayout281.xml"/><Relationship Id="rId25" Type="http://schemas.openxmlformats.org/officeDocument/2006/relationships/slideLayout" Target="../slideLayouts/slideLayout289.xml"/><Relationship Id="rId33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66.xml"/><Relationship Id="rId16" Type="http://schemas.openxmlformats.org/officeDocument/2006/relationships/slideLayout" Target="../slideLayouts/slideLayout280.xml"/><Relationship Id="rId20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24" Type="http://schemas.openxmlformats.org/officeDocument/2006/relationships/slideLayout" Target="../slideLayouts/slideLayout288.xml"/><Relationship Id="rId32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69.xml"/><Relationship Id="rId15" Type="http://schemas.openxmlformats.org/officeDocument/2006/relationships/slideLayout" Target="../slideLayouts/slideLayout279.xml"/><Relationship Id="rId23" Type="http://schemas.openxmlformats.org/officeDocument/2006/relationships/slideLayout" Target="../slideLayouts/slideLayout287.xml"/><Relationship Id="rId28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283.xml"/><Relationship Id="rId31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8.xml"/><Relationship Id="rId22" Type="http://schemas.openxmlformats.org/officeDocument/2006/relationships/slideLayout" Target="../slideLayouts/slideLayout286.xml"/><Relationship Id="rId27" Type="http://schemas.openxmlformats.org/officeDocument/2006/relationships/slideLayout" Target="../slideLayouts/slideLayout291.xml"/><Relationship Id="rId30" Type="http://schemas.openxmlformats.org/officeDocument/2006/relationships/slideLayout" Target="../slideLayouts/slideLayout294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9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5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7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  <p:sldLayoutId id="2147484030" r:id="rId30"/>
    <p:sldLayoutId id="2147484031" r:id="rId31"/>
    <p:sldLayoutId id="2147484032" r:id="rId32"/>
    <p:sldLayoutId id="214748403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" name="fl"/>
          <p:cNvSpPr txBox="1"/>
          <p:nvPr userDrawn="1"/>
        </p:nvSpPr>
        <p:spPr>
          <a:xfrm>
            <a:off x="1" y="6319520"/>
            <a:ext cx="184731" cy="37965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fontAlgn="base">
              <a:buClr>
                <a:srgbClr val="007DB8"/>
              </a:buClr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68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1" r:id="rId26"/>
    <p:sldLayoutId id="2147484062" r:id="rId27"/>
    <p:sldLayoutId id="2147484063" r:id="rId28"/>
    <p:sldLayoutId id="214748406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635" y="6445115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133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31385" y="6445104"/>
            <a:ext cx="10504161" cy="166776"/>
            <a:chOff x="998538" y="4833836"/>
            <a:chExt cx="7878121" cy="125082"/>
          </a:xfrm>
        </p:grpSpPr>
        <p:sp>
          <p:nvSpPr>
            <p:cNvPr id="12" name="fl" descr="                              Dell - Internal Use - Confidential&#10;"/>
            <p:cNvSpPr txBox="1"/>
            <p:nvPr/>
          </p:nvSpPr>
          <p:spPr>
            <a:xfrm>
              <a:off x="998538" y="4833836"/>
              <a:ext cx="1635063" cy="117676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ts val="133"/>
                </a:spcBef>
                <a:spcAft>
                  <a:spcPts val="133"/>
                </a:spcAft>
              </a:pPr>
              <a:r>
                <a:rPr lang="en-US" sz="1133" b="1" dirty="0">
                  <a:solidFill>
                    <a:srgbClr val="7F7F7F"/>
                  </a:solidFill>
                </a:rPr>
                <a:t>Dell - Internal Use - Confidential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9" y="4838853"/>
              <a:ext cx="675370" cy="12006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93699" y="6484631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225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91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3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66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  <p:sldLayoutId id="2147484178" r:id="rId20"/>
    <p:sldLayoutId id="2147484179" r:id="rId21"/>
    <p:sldLayoutId id="2147484180" r:id="rId22"/>
    <p:sldLayoutId id="2147484181" r:id="rId23"/>
    <p:sldLayoutId id="2147484182" r:id="rId24"/>
    <p:sldLayoutId id="2147484183" r:id="rId25"/>
    <p:sldLayoutId id="2147484184" r:id="rId26"/>
    <p:sldLayoutId id="2147484185" r:id="rId27"/>
    <p:sldLayoutId id="2147484186" r:id="rId28"/>
    <p:sldLayoutId id="2147484187" r:id="rId29"/>
    <p:sldLayoutId id="2147484188" r:id="rId30"/>
    <p:sldLayoutId id="2147484189" r:id="rId31"/>
    <p:sldLayoutId id="2147484190" r:id="rId32"/>
    <p:sldLayoutId id="21474841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 smtClean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36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0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86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49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791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  <p:sldLayoutId id="2147483819" r:id="rId23"/>
    <p:sldLayoutId id="2147483820" r:id="rId24"/>
    <p:sldLayoutId id="2147483821" r:id="rId25"/>
    <p:sldLayoutId id="2147483822" r:id="rId26"/>
    <p:sldLayoutId id="2147483823" r:id="rId27"/>
    <p:sldLayoutId id="2147483824" r:id="rId28"/>
    <p:sldLayoutId id="2147483825" r:id="rId29"/>
    <p:sldLayoutId id="2147483826" r:id="rId30"/>
    <p:sldLayoutId id="2147483827" r:id="rId31"/>
    <p:sldLayoutId id="2147483828" r:id="rId32"/>
    <p:sldLayoutId id="214748382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07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28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46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7DB8"/>
              </a:buClr>
            </a:pPr>
            <a:fld id="{E00CF047-7350-4707-AA1A-E56FA69586CC}" type="datetime1">
              <a:rPr lang="en-US" sz="12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7DB8"/>
                </a:buClr>
              </a:pPr>
              <a:t>12/6/2017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768351" y="6676993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defRPr/>
            </a:pPr>
            <a:r>
              <a:rPr lang="en-US" sz="800" dirty="0">
                <a:solidFill>
                  <a:srgbClr val="7F7F7F"/>
                </a:solidFill>
              </a:rPr>
              <a:t>© Copyright 2017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047" y="6676993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DB8"/>
              </a:buClr>
            </a:pPr>
            <a:fld id="{58EC7406-F4CC-4ABF-902E-2AF4E70E5C0F}" type="slidenum">
              <a:rPr lang="en-US" sz="800">
                <a:solidFill>
                  <a:srgbClr val="000000">
                    <a:lumMod val="50000"/>
                    <a:lumOff val="50000"/>
                  </a:srgbClr>
                </a:solidFill>
              </a:rPr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DB8"/>
                </a:buClr>
              </a:pPr>
              <a:t>‹#›</a:t>
            </a:fld>
            <a:endParaRPr lang="en-US" sz="8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50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tp://PANhzgQ1d:xj4BAxjx4x@ftp.emc.com/MetroLab/CI-CD_Pipeline_Docker/" TargetMode="External"/><Relationship Id="rId1" Type="http://schemas.openxmlformats.org/officeDocument/2006/relationships/slideLayout" Target="../slideLayouts/slideLayout5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5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10392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venir Book"/>
              </a:rPr>
              <a:t>EMC Underground: MetroLabs</a:t>
            </a:r>
          </a:p>
        </p:txBody>
      </p:sp>
    </p:spTree>
    <p:extLst>
      <p:ext uri="{BB962C8B-B14F-4D97-AF65-F5344CB8AC3E}">
        <p14:creationId xmlns:p14="http://schemas.microsoft.com/office/powerpoint/2010/main" val="3523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606538"/>
            <a:ext cx="10610849" cy="1644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Startup up the Puppet Master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 the Puppet Client off till instructed to turn 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err="1" smtClean="0"/>
              <a:t>Git</a:t>
            </a:r>
            <a:r>
              <a:rPr lang="en-US" sz="9600" dirty="0" smtClean="0"/>
              <a:t>/GitHub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55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Verification – GitHub.com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7762717" cy="4256615"/>
          </a:xfrm>
        </p:spPr>
        <p:txBody>
          <a:bodyPr/>
          <a:lstStyle/>
          <a:p>
            <a:r>
              <a:rPr lang="en-US" sz="2800" dirty="0" smtClean="0"/>
              <a:t>Credentials 	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Account</a:t>
            </a:r>
            <a:r>
              <a:rPr lang="en-US" sz="2800" dirty="0" smtClean="0"/>
              <a:t> : </a:t>
            </a:r>
            <a:r>
              <a:rPr lang="en-US" sz="2800" i="1" dirty="0" err="1" smtClean="0"/>
              <a:t>MetroLabEMC</a:t>
            </a: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800" i="1" dirty="0" smtClean="0"/>
              <a:t>	</a:t>
            </a:r>
            <a:r>
              <a:rPr lang="en-US" sz="2800" b="1" dirty="0" smtClean="0"/>
              <a:t>Password</a:t>
            </a:r>
            <a:r>
              <a:rPr lang="en-US" sz="2800" dirty="0" smtClean="0"/>
              <a:t>: </a:t>
            </a:r>
            <a:r>
              <a:rPr lang="en-US" sz="2800" i="1" dirty="0" smtClean="0"/>
              <a:t>passw0rd</a:t>
            </a:r>
          </a:p>
          <a:p>
            <a:pPr algn="ctr"/>
            <a:r>
              <a:rPr lang="en-US" sz="2800" dirty="0" smtClean="0"/>
              <a:t>This is to log into GitHub.com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r>
              <a:rPr lang="en-US" sz="2800" dirty="0" smtClean="0">
                <a:hlinkClick r:id="rId2" action="ppaction://hlinksldjump"/>
              </a:rPr>
              <a:t>Back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dirty="0" smtClean="0"/>
              <a:t>Login to Puppet Master</a:t>
            </a:r>
            <a:br>
              <a:rPr lang="en-US" dirty="0" smtClean="0"/>
            </a:br>
            <a:r>
              <a:rPr lang="en-US" sz="3200" i="1" dirty="0" smtClean="0"/>
              <a:t>Initialize Local </a:t>
            </a:r>
            <a:r>
              <a:rPr lang="en-US" sz="3200" i="1" dirty="0" err="1" smtClean="0"/>
              <a:t>Git</a:t>
            </a:r>
            <a:r>
              <a:rPr lang="en-US" sz="3200" i="1" dirty="0" smtClean="0"/>
              <a:t> and GitHub Repositories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r>
              <a:rPr lang="en-US" sz="2150" dirty="0" smtClean="0"/>
              <a:t>Open the Puppet Master VM.  If you did not complete, you can download the Master and Client from this FTP site </a:t>
            </a:r>
            <a:r>
              <a:rPr lang="en-US" sz="2150" u="sng" dirty="0">
                <a:hlinkClick r:id="rId2"/>
              </a:rPr>
              <a:t>ftp://PANhzgQ1d:xj4BAxjx4x@ftp.emc.com/MetroLab/CI-CD_Pipeline_Docker/</a:t>
            </a:r>
            <a:r>
              <a:rPr lang="en-US" sz="215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50" dirty="0" smtClean="0"/>
              <a:t>Once logged in open a terminal in Ubuntu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 </a:t>
            </a:r>
            <a:r>
              <a:rPr lang="en-US" sz="2150" dirty="0" smtClean="0"/>
              <a:t>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mkdir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-m 775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sudo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chgrp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jenkins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ls -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ld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endParaRPr lang="en-US" sz="215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150" b="1" i="1" dirty="0" err="1" smtClean="0">
                <a:solidFill>
                  <a:srgbClr val="FF0000"/>
                </a:solidFill>
              </a:rPr>
              <a:t>drwxrwxr</a:t>
            </a:r>
            <a:r>
              <a:rPr lang="en-US" sz="2150" b="1" i="1" dirty="0" smtClean="0">
                <a:solidFill>
                  <a:srgbClr val="FF0000"/>
                </a:solidFill>
              </a:rPr>
              <a:t>-x</a:t>
            </a:r>
            <a:r>
              <a:rPr lang="en-US" sz="2150" b="1" i="1" dirty="0" smtClean="0"/>
              <a:t> </a:t>
            </a:r>
            <a:r>
              <a:rPr lang="en-US" sz="2150" b="1" i="1" dirty="0"/>
              <a:t>2 root </a:t>
            </a:r>
            <a:r>
              <a:rPr lang="en-US" sz="2150" b="1" i="1" dirty="0" err="1">
                <a:solidFill>
                  <a:srgbClr val="FF0000"/>
                </a:solidFill>
              </a:rPr>
              <a:t>jenkins</a:t>
            </a:r>
            <a:r>
              <a:rPr lang="en-US" sz="2150" b="1" i="1" dirty="0">
                <a:solidFill>
                  <a:srgbClr val="FF0000"/>
                </a:solidFill>
              </a:rPr>
              <a:t> </a:t>
            </a:r>
            <a:r>
              <a:rPr lang="en-US" sz="2150" b="1" i="1" dirty="0"/>
              <a:t>4096 Dec  7 11:28 </a:t>
            </a:r>
            <a:r>
              <a:rPr lang="en-US" sz="2150" b="1" i="1" dirty="0" err="1"/>
              <a:t>myMetro</a:t>
            </a:r>
            <a:r>
              <a:rPr lang="en-US" sz="2150" dirty="0" smtClean="0"/>
              <a:t>/    #Verify that the directory’s group is Jenkins &amp; </a:t>
            </a:r>
            <a:r>
              <a:rPr lang="en-US" sz="2150" dirty="0" err="1" smtClean="0"/>
              <a:t>rwxrwxr</a:t>
            </a:r>
            <a:r>
              <a:rPr lang="en-US" sz="2150" dirty="0" smtClean="0"/>
              <a:t>-x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/>
              <a:t>metro@PuppetMaster</a:t>
            </a:r>
            <a:r>
              <a:rPr lang="en-US" sz="2150" dirty="0"/>
              <a:t>:/opt/</a:t>
            </a:r>
            <a:r>
              <a:rPr lang="en-US" sz="2150" dirty="0" err="1"/>
              <a:t>myMetro</a:t>
            </a:r>
            <a:r>
              <a:rPr lang="en-US" sz="2150" dirty="0"/>
              <a:t>$ </a:t>
            </a:r>
            <a:r>
              <a:rPr lang="en-US" sz="215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init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150" dirty="0">
                <a:solidFill>
                  <a:schemeClr val="bg2"/>
                </a:solidFill>
              </a:rPr>
              <a:t> </a:t>
            </a:r>
            <a:r>
              <a:rPr lang="en-US" sz="2150" dirty="0" smtClean="0">
                <a:solidFill>
                  <a:schemeClr val="bg2"/>
                </a:solidFill>
              </a:rPr>
              <a:t>       #This will initialize the local repository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150" i="1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150" b="1" dirty="0" smtClean="0"/>
              <a:t>Initialized </a:t>
            </a:r>
            <a:r>
              <a:rPr lang="en-US" sz="2150" b="1" dirty="0"/>
              <a:t>empty </a:t>
            </a:r>
            <a:r>
              <a:rPr lang="en-US" sz="2150" b="1" dirty="0" err="1"/>
              <a:t>Git</a:t>
            </a:r>
            <a:r>
              <a:rPr lang="en-US" sz="2150" b="1" dirty="0"/>
              <a:t> repository in /opt/</a:t>
            </a:r>
            <a:r>
              <a:rPr lang="en-US" sz="2150" b="1" dirty="0" err="1"/>
              <a:t>myMetro</a:t>
            </a:r>
            <a:r>
              <a:rPr lang="en-US" sz="2150" b="1" dirty="0"/>
              <a:t>/.</a:t>
            </a:r>
            <a:r>
              <a:rPr lang="en-US" sz="2150" b="1" dirty="0" err="1"/>
              <a:t>git</a:t>
            </a:r>
            <a:r>
              <a:rPr lang="en-US" sz="2150" b="1" dirty="0" smtClean="0"/>
              <a:t>/</a:t>
            </a: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Sync Local </a:t>
            </a:r>
            <a:r>
              <a:rPr lang="en-US" sz="3750" i="1" dirty="0" err="1" smtClean="0"/>
              <a:t>Git</a:t>
            </a:r>
            <a:r>
              <a:rPr lang="en-US" sz="3750" i="1" dirty="0" smtClean="0"/>
              <a:t> Repository to GitHub Repository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Create and test remote repository by executing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$ 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add origin </a:t>
            </a:r>
            <a:r>
              <a:rPr lang="en-US" sz="2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"https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://github.com/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MetroLabEMC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jimMetroLab</a:t>
            </a:r>
            <a:r>
              <a:rPr lang="en-US" sz="2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"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metro@PuppetMaster</a:t>
            </a:r>
            <a:r>
              <a:rPr lang="en-US" sz="2800" dirty="0"/>
              <a:t>:/opt/</a:t>
            </a:r>
            <a:r>
              <a:rPr lang="en-US" sz="2800" dirty="0" err="1"/>
              <a:t>myMetro</a:t>
            </a:r>
            <a:r>
              <a:rPr lang="en-US" sz="2800" dirty="0"/>
              <a:t>$ </a:t>
            </a:r>
            <a:r>
              <a:rPr lang="en-US" sz="28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remote </a:t>
            </a: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–v</a:t>
            </a:r>
            <a:b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b="1" i="1" dirty="0" smtClean="0"/>
              <a:t>origin</a:t>
            </a:r>
            <a:r>
              <a:rPr lang="en-US" sz="2400" b="1" i="1" dirty="0"/>
              <a:t>	https://github.com/MetroLabEMC/jimMetroLab (</a:t>
            </a:r>
            <a:r>
              <a:rPr lang="en-US" sz="2400" b="1" i="1" dirty="0" smtClean="0"/>
              <a:t>fetch)</a:t>
            </a:r>
            <a:br>
              <a:rPr lang="en-US" sz="2400" b="1" i="1" dirty="0" smtClean="0"/>
            </a:br>
            <a:r>
              <a:rPr lang="en-US" sz="2400" b="1" i="1" dirty="0" smtClean="0"/>
              <a:t>	origin</a:t>
            </a:r>
            <a:r>
              <a:rPr lang="en-US" sz="2400" b="1" i="1" dirty="0"/>
              <a:t>	https://github.com/MetroLabEMC/jimMetroLab (push)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2555"/>
            <a:ext cx="10607040" cy="853440"/>
          </a:xfrm>
        </p:spPr>
        <p:txBody>
          <a:bodyPr/>
          <a:lstStyle/>
          <a:p>
            <a:r>
              <a:rPr lang="en-US" sz="3750" i="1" dirty="0" smtClean="0"/>
              <a:t>Copy Files to Deploy</a:t>
            </a:r>
            <a:endParaRPr lang="en-US" sz="375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5759" y="1514006"/>
            <a:ext cx="11585209" cy="4886794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sz="2000" dirty="0" smtClean="0"/>
              <a:t>Verify that you are in your directory to deploy the files from: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pwd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000" b="1" i="1" dirty="0" smtClean="0"/>
              <a:t>/opt/</a:t>
            </a:r>
            <a:r>
              <a:rPr lang="en-US" sz="2000" b="1" i="1" dirty="0" err="1" smtClean="0"/>
              <a:t>myMetro</a:t>
            </a:r>
            <a:endParaRPr lang="en-US" sz="2000" b="1" i="1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not in the /opt/</a:t>
            </a:r>
            <a:r>
              <a:rPr lang="en-US" sz="2000" dirty="0" err="1" smtClean="0"/>
              <a:t>myMeto</a:t>
            </a:r>
            <a:r>
              <a:rPr lang="en-US" sz="2000" dirty="0" smtClean="0"/>
              <a:t> execute the following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 smtClean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/opt/</a:t>
            </a:r>
            <a:r>
              <a:rPr lang="en-US" sz="20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2"/>
                </a:solidFill>
              </a:rPr>
              <a:t>Once in the directory, execute the following: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(cd ../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MetroLab_Docker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/;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cf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  scripts) | tar -</a:t>
            </a:r>
            <a:r>
              <a:rPr lang="en-US" sz="2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xf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- 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metro@PuppetMaster</a:t>
            </a:r>
            <a:r>
              <a:rPr lang="en-US" sz="2000" dirty="0"/>
              <a:t>:/opt/</a:t>
            </a:r>
            <a:r>
              <a:rPr lang="en-US" sz="2000" dirty="0" err="1"/>
              <a:t>myMetro</a:t>
            </a:r>
            <a:r>
              <a:rPr lang="en-US" sz="2000" dirty="0"/>
              <a:t>$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ls</a:t>
            </a:r>
            <a:b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2000" b="1" i="1" dirty="0" err="1" smtClean="0"/>
              <a:t>docker</a:t>
            </a:r>
            <a:r>
              <a:rPr lang="en-US" sz="2000" b="1" i="1" dirty="0" smtClean="0"/>
              <a:t>  </a:t>
            </a:r>
            <a:r>
              <a:rPr lang="en-US" sz="2000" b="1" i="1" dirty="0" err="1"/>
              <a:t>MetroLab.json</a:t>
            </a:r>
            <a:r>
              <a:rPr lang="en-US" sz="2000" b="1" i="1" dirty="0"/>
              <a:t>  puppet  </a:t>
            </a:r>
            <a:r>
              <a:rPr lang="en-US" sz="2000" b="1" i="1" dirty="0" smtClean="0"/>
              <a:t>scripts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800" b="1" i="1" dirty="0"/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We will push the files later after configuring the Jenkins </a:t>
            </a:r>
          </a:p>
          <a:p>
            <a:pPr lvl="1" algn="ctr"/>
            <a:r>
              <a:rPr lang="en-US" sz="2800" b="1" i="1" u="sng" dirty="0" smtClean="0">
                <a:hlinkClick r:id="rId2" action="ppaction://hlinksldjump"/>
              </a:rPr>
              <a:t>Back </a:t>
            </a:r>
            <a:r>
              <a:rPr lang="en-US" sz="2800" b="1" i="1" u="sng" dirty="0" err="1" smtClean="0">
                <a:hlinkClick r:id="rId2" action="ppaction://hlinksldjump"/>
              </a:rPr>
              <a:t>git</a:t>
            </a:r>
            <a:r>
              <a:rPr lang="en-US" sz="2800" b="1" i="1" u="sng" dirty="0" smtClean="0">
                <a:hlinkClick r:id="rId2" action="ppaction://hlinksldjump"/>
              </a:rPr>
              <a:t> push slide 30</a:t>
            </a:r>
            <a:endParaRPr lang="en-US" sz="2800" b="1" i="1" u="sng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Puppet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158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Master</a:t>
            </a:r>
            <a:r>
              <a:rPr lang="en-US" sz="2000" dirty="0"/>
              <a:t>: the master server that controls configuration on the nodes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Puppet Agent Node</a:t>
            </a:r>
            <a:r>
              <a:rPr lang="en-US" sz="2000" dirty="0"/>
              <a:t>: a node controlled by a Puppet Master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Manifest</a:t>
            </a:r>
            <a:r>
              <a:rPr lang="en-US" sz="2000" dirty="0"/>
              <a:t>: a file that contains a set of instructions to be executed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Resource</a:t>
            </a:r>
            <a:r>
              <a:rPr lang="en-US" sz="2000" dirty="0"/>
              <a:t>: a portion of code that declares an element of the system and how its state should be changed. For instance, to install a package we need to define a </a:t>
            </a:r>
            <a:r>
              <a:rPr lang="en-US" sz="2000" i="1" dirty="0"/>
              <a:t>package</a:t>
            </a:r>
            <a:r>
              <a:rPr lang="en-US" sz="2000" dirty="0"/>
              <a:t> resource and ensure its state is set to "installed"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Module</a:t>
            </a:r>
            <a:r>
              <a:rPr lang="en-US" sz="2000" dirty="0"/>
              <a:t>: a collection of manifests and other related files organized in a pre-defined way to facilitate sharing and reusing parts of a provisioning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Class</a:t>
            </a:r>
            <a:r>
              <a:rPr lang="en-US" sz="2000" dirty="0"/>
              <a:t>: just like with regular programming languages, classes are used in Puppet to better organize the provisioning and make it easier to reuse portions of the code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Facts</a:t>
            </a:r>
            <a:r>
              <a:rPr lang="en-US" sz="2000" dirty="0"/>
              <a:t>: global variables containing information about the system, like network interfaces and operating system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Services</a:t>
            </a:r>
            <a:r>
              <a:rPr lang="en-US" sz="2000" dirty="0"/>
              <a:t>: used to trigger service status changes, like restarting or stopping a service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0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Features and Resources Used for 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Manifest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Resources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Site Wide/Node Configurations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4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294544"/>
            <a:ext cx="7127908" cy="4982966"/>
          </a:xfrm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 smtClean="0"/>
              <a:t>The following is the format of the directory structure that make up a module.</a:t>
            </a:r>
          </a:p>
          <a:p>
            <a:pPr lvl="1"/>
            <a:r>
              <a:rPr lang="en-US" dirty="0" smtClean="0"/>
              <a:t>&lt;MODULE </a:t>
            </a:r>
            <a:r>
              <a:rPr lang="en-US" dirty="0"/>
              <a:t>NAME&gt;</a:t>
            </a:r>
          </a:p>
          <a:p>
            <a:pPr lvl="2"/>
            <a:r>
              <a:rPr lang="en-US" sz="1600" b="1" dirty="0"/>
              <a:t>manifests</a:t>
            </a:r>
          </a:p>
          <a:p>
            <a:pPr lvl="2"/>
            <a:r>
              <a:rPr lang="en-US" sz="1600" b="1" dirty="0"/>
              <a:t>files</a:t>
            </a:r>
          </a:p>
          <a:p>
            <a:pPr lvl="2"/>
            <a:r>
              <a:rPr lang="en-US" sz="1600" dirty="0"/>
              <a:t>templates</a:t>
            </a:r>
          </a:p>
          <a:p>
            <a:pPr lvl="2"/>
            <a:r>
              <a:rPr lang="en-US" sz="1600" dirty="0"/>
              <a:t>lib</a:t>
            </a:r>
          </a:p>
          <a:p>
            <a:pPr lvl="2"/>
            <a:r>
              <a:rPr lang="en-US" sz="1600" dirty="0" err="1"/>
              <a:t>facts.d</a:t>
            </a:r>
            <a:endParaRPr lang="en-US" sz="1600" dirty="0"/>
          </a:p>
          <a:p>
            <a:pPr lvl="2"/>
            <a:r>
              <a:rPr lang="en-US" sz="1600" dirty="0"/>
              <a:t>examples</a:t>
            </a:r>
          </a:p>
          <a:p>
            <a:pPr lvl="2"/>
            <a:r>
              <a:rPr lang="en-US" sz="1600" dirty="0"/>
              <a:t>spec</a:t>
            </a:r>
          </a:p>
          <a:p>
            <a:pPr lvl="2"/>
            <a:r>
              <a:rPr lang="en-US" sz="1600" dirty="0" smtClean="0"/>
              <a:t>Functions</a:t>
            </a:r>
          </a:p>
          <a:p>
            <a:pPr lvl="2"/>
            <a:r>
              <a:rPr lang="en-US" sz="1600" dirty="0" smtClean="0"/>
              <a:t>Types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lab we define two modules which we use manifest and files directories.  The two modules are </a:t>
            </a:r>
            <a:r>
              <a:rPr lang="en-US" dirty="0" err="1" smtClean="0"/>
              <a:t>my_docker</a:t>
            </a:r>
            <a:r>
              <a:rPr lang="en-US" dirty="0" smtClean="0"/>
              <a:t> and </a:t>
            </a:r>
            <a:r>
              <a:rPr lang="en-US" dirty="0" err="1" smtClean="0"/>
              <a:t>my_apache</a:t>
            </a:r>
            <a:r>
              <a:rPr lang="en-US" dirty="0" smtClean="0"/>
              <a:t> </a:t>
            </a:r>
            <a:r>
              <a:rPr lang="en-US" dirty="0" err="1" smtClean="0"/>
              <a:t>amd</a:t>
            </a:r>
            <a:r>
              <a:rPr lang="en-US" dirty="0" smtClean="0"/>
              <a:t> will be deployed on the Puppet Master.  </a:t>
            </a:r>
            <a:r>
              <a:rPr lang="en-US" dirty="0" smtClean="0"/>
              <a:t>The Puppet modules can be found in</a:t>
            </a:r>
          </a:p>
          <a:p>
            <a:pPr>
              <a:spcBef>
                <a:spcPts val="0"/>
              </a:spcBef>
            </a:pPr>
            <a:r>
              <a:rPr lang="en-US" dirty="0"/>
              <a:t>	</a:t>
            </a:r>
            <a:r>
              <a:rPr lang="en-US" i="1" dirty="0" smtClean="0"/>
              <a:t>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9861" y="1294544"/>
            <a:ext cx="4427319" cy="49834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 smtClean="0"/>
              <a:t>Directory Structure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endParaRPr lang="en-US" sz="1400" dirty="0" smtClean="0"/>
          </a:p>
          <a:p>
            <a:pPr lvl="1"/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/puppet/modules/</a:t>
            </a:r>
          </a:p>
          <a:p>
            <a:pPr lvl="1"/>
            <a:r>
              <a:rPr lang="en-US" dirty="0"/>
              <a:t>├── </a:t>
            </a:r>
            <a:r>
              <a:rPr lang="en-US" b="1" dirty="0" err="1">
                <a:solidFill>
                  <a:srgbClr val="FF0000"/>
                </a:solidFill>
              </a:rPr>
              <a:t>my_apache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│   ├── </a:t>
            </a:r>
            <a:r>
              <a:rPr lang="en-US" dirty="0">
                <a:solidFill>
                  <a:srgbClr val="FF0000"/>
                </a:solidFill>
              </a:rPr>
              <a:t>files</a:t>
            </a:r>
          </a:p>
          <a:p>
            <a:pPr lvl="1"/>
            <a:r>
              <a:rPr lang="en-US" dirty="0"/>
              <a:t>│   │   └── </a:t>
            </a:r>
            <a:r>
              <a:rPr lang="en-US" dirty="0">
                <a:solidFill>
                  <a:srgbClr val="FF0000"/>
                </a:solidFill>
              </a:rPr>
              <a:t>apache2</a:t>
            </a:r>
          </a:p>
          <a:p>
            <a:pPr lvl="1"/>
            <a:r>
              <a:rPr lang="en-US" dirty="0"/>
              <a:t>│   │       ├── </a:t>
            </a:r>
            <a:r>
              <a:rPr lang="en-US" dirty="0">
                <a:solidFill>
                  <a:schemeClr val="bg1"/>
                </a:solidFill>
              </a:rPr>
              <a:t>apache-</a:t>
            </a:r>
            <a:r>
              <a:rPr lang="en-US" dirty="0" err="1">
                <a:solidFill>
                  <a:schemeClr val="bg1"/>
                </a:solidFill>
              </a:rPr>
              <a:t>config.conf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├── </a:t>
            </a:r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│       └── </a:t>
            </a:r>
            <a:r>
              <a:rPr lang="en-US" dirty="0">
                <a:solidFill>
                  <a:srgbClr val="FF0000"/>
                </a:solidFill>
              </a:rPr>
              <a:t>www</a:t>
            </a:r>
          </a:p>
          <a:p>
            <a:pPr lvl="1"/>
            <a:r>
              <a:rPr lang="en-US" dirty="0"/>
              <a:t>│   │           └── </a:t>
            </a:r>
            <a:r>
              <a:rPr lang="en-US" dirty="0" err="1">
                <a:solidFill>
                  <a:schemeClr val="bg1"/>
                </a:solidFill>
              </a:rPr>
              <a:t>index.php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│   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│       ├──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│       </a:t>
            </a:r>
          </a:p>
          <a:p>
            <a:pPr lvl="1"/>
            <a:r>
              <a:rPr lang="en-US" dirty="0" smtClean="0"/>
              <a:t>└── </a:t>
            </a:r>
            <a:r>
              <a:rPr lang="en-US" b="1" dirty="0" err="1" smtClean="0">
                <a:solidFill>
                  <a:srgbClr val="FF0000"/>
                </a:solidFill>
              </a:rPr>
              <a:t>my_docker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    </a:t>
            </a:r>
            <a:r>
              <a:rPr lang="en-US" dirty="0"/>
              <a:t>└──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</a:p>
          <a:p>
            <a:pPr lvl="1"/>
            <a:r>
              <a:rPr lang="en-US" dirty="0"/>
              <a:t>        └──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init.pp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29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Session 3 -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MetroLabs</a:t>
            </a:r>
            <a:r>
              <a:rPr lang="en-US" dirty="0" smtClean="0"/>
              <a:t> 2018 Ideas &amp;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1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2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Session 3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Overview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Education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Labwork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CI/CD Project Summary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5345" y="1703918"/>
            <a:ext cx="3725923" cy="3725923"/>
            <a:chOff x="5736324" y="1713956"/>
            <a:chExt cx="3725923" cy="372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8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 smtClean="0"/>
              <a:t>Each </a:t>
            </a:r>
            <a:r>
              <a:rPr lang="en-US" dirty="0"/>
              <a:t>manifest in a module’s manifests folder should contain one class or defined type. The file names of manifests map predictably to the names of the classes and defined types they contain.</a:t>
            </a:r>
          </a:p>
          <a:p>
            <a:pPr marL="91440"/>
            <a:r>
              <a:rPr lang="en-US" dirty="0" smtClean="0"/>
              <a:t>The </a:t>
            </a:r>
            <a:r>
              <a:rPr lang="en-US" dirty="0" err="1"/>
              <a:t>init.pp</a:t>
            </a:r>
            <a:r>
              <a:rPr lang="en-US" dirty="0"/>
              <a:t> manifest is special and always contains a class with the same name as the module.</a:t>
            </a:r>
            <a:r>
              <a:rPr lang="en-US" i="1" dirty="0"/>
              <a:t> You cannot have a class named </a:t>
            </a:r>
            <a:r>
              <a:rPr lang="en-US" i="1" dirty="0" err="1" smtClean="0"/>
              <a:t>init.</a:t>
            </a:r>
            <a:endParaRPr lang="en-US" i="1" dirty="0" smtClean="0"/>
          </a:p>
          <a:p>
            <a:pPr marL="91440"/>
            <a:r>
              <a:rPr lang="en-US" dirty="0" smtClean="0"/>
              <a:t>In this lab we use the special </a:t>
            </a:r>
            <a:r>
              <a:rPr lang="en-US" dirty="0" err="1" smtClean="0"/>
              <a:t>init.pp</a:t>
            </a:r>
            <a:r>
              <a:rPr lang="en-US" dirty="0" smtClean="0"/>
              <a:t> manifest to describe the classes for each module.</a:t>
            </a:r>
          </a:p>
          <a:p>
            <a:pPr marL="91440"/>
            <a:r>
              <a:rPr lang="en-US" dirty="0" smtClean="0"/>
              <a:t>Puppet manifests are located in </a:t>
            </a:r>
            <a:r>
              <a:rPr lang="en-US" dirty="0" smtClean="0"/>
              <a:t>the following location:</a:t>
            </a:r>
            <a:endParaRPr lang="en-US" dirty="0"/>
          </a:p>
          <a:p>
            <a:pPr marL="91440"/>
            <a:r>
              <a:rPr lang="en-US" i="1" dirty="0"/>
              <a:t> </a:t>
            </a:r>
            <a:r>
              <a:rPr lang="en-US" i="1" dirty="0" smtClean="0"/>
              <a:t>        </a:t>
            </a:r>
            <a:r>
              <a:rPr lang="en-US" i="1" dirty="0" smtClean="0"/>
              <a:t>/</a:t>
            </a:r>
            <a:r>
              <a:rPr lang="en-US" i="1" dirty="0" err="1" smtClean="0"/>
              <a:t>etc</a:t>
            </a:r>
            <a:r>
              <a:rPr lang="en-US" i="1" dirty="0" smtClean="0"/>
              <a:t>/puppet/modules/[</a:t>
            </a:r>
            <a:r>
              <a:rPr lang="en-US" b="1" i="1" dirty="0" err="1" smtClean="0"/>
              <a:t>modules_nam</a:t>
            </a:r>
            <a:r>
              <a:rPr lang="en-US" i="1" dirty="0" err="1" smtClean="0"/>
              <a:t>e</a:t>
            </a:r>
            <a:r>
              <a:rPr lang="en-US" i="1" dirty="0" smtClean="0"/>
              <a:t>]/manifest/</a:t>
            </a:r>
            <a:r>
              <a:rPr lang="en-US" i="1" dirty="0" err="1" smtClean="0"/>
              <a:t>init.pp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#require 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4"/>
            <a:ext cx="6583132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good module is comprised of small, self-contained classes that each do only one thing. Classes within a module are similar to functions in programming, using parameters to perform related steps that create a coherent whole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48013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/apache2"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="$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/www/"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'apache2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 package before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directory to store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code in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#file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needs to be there.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{ 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ensure =&gt; directory,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	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owner =&gt; 'puppet',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Puppet, tasks or steps are defined by declaring resources. Resources can represent packages, files, services, users, and commands. They might have a state, which will trigger a system change in case the state of a declared resource is different from what is currently on the system. For instance, a package resource set to installed in your manifest will trigger a package installation on the system if the package was not previously installed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6511" lvl="1"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{ 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apache_build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':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=&gt; Exec['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docker_install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cwd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=&gt;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apache_root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 '/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/local/bin/:/bin/',</a:t>
            </a:r>
          </a:p>
          <a:p>
            <a:pPr marL="546511" lvl="1">
              <a:spcBef>
                <a:spcPts val="0"/>
              </a:spcBef>
            </a:pP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=&gt;"/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build -t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.; sleep 6;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image ls | grep my_ &gt; 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my_apache.inst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546511" lvl="1">
              <a:spcBef>
                <a:spcPts val="0"/>
              </a:spcBef>
            </a:pPr>
            <a:r>
              <a:rPr lang="en-US" sz="1800" dirty="0" smtClean="0"/>
              <a:t>}</a:t>
            </a:r>
            <a:endParaRPr lang="en-US" sz="1800" dirty="0"/>
          </a:p>
          <a:p>
            <a:pPr marL="91440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Sample a manifest used in this lab: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[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'/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']: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#Creates the directory 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owner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',     }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{ [$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docker_root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]: #Will pull the files &amp; place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directory,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=&gt; File['/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'],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mode =&gt; '0755',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owner =&gt; 'puppet',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group =&gt; '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recurse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'true',</a:t>
            </a:r>
          </a:p>
          <a:p>
            <a:pPr>
              <a:spcBef>
                <a:spcPts val="0"/>
              </a:spcBef>
            </a:pP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:///modules/lamp/apache2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   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Wide &amp; Node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The 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/puppet/manifest/</a:t>
            </a:r>
            <a:r>
              <a:rPr lang="en-US" sz="2067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is a special file and it is where the configuration of each of the client nodes can be driven from.</a:t>
            </a:r>
            <a:endParaRPr lang="en-US" sz="20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site.pp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this lab contains the node definition for puppetclient1.  This use the two modules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keeping the configuration as defined in these modules.  The puppetClient1 is defined in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/hosts file.  Typically these host names would be defined in the corporate DNS, for our testing purposes, we used the /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/hosts file.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/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modules were described earlier.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'puppetclient1‘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applies to ns1 and ns2 nodes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my_docker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my_apache</a:t>
            </a: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 #End of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 /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/hosts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127.0.0.1	localhost my.sendmail.com</a:t>
            </a: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192.168.56.10    PuppetMaster.corp.emc.com    puppet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PuppetMaster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192.168.56.20    PuppetClient1.corp.emc.com  puppetClient1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2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621" y="3060744"/>
            <a:ext cx="10607040" cy="1331374"/>
          </a:xfrm>
        </p:spPr>
        <p:txBody>
          <a:bodyPr/>
          <a:lstStyle/>
          <a:p>
            <a:pPr algn="ctr"/>
            <a:r>
              <a:rPr lang="en-US" sz="9600" dirty="0" smtClean="0"/>
              <a:t>Jenkins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782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1" y="4160345"/>
            <a:ext cx="5836649" cy="2017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Once logged into Jenkins, choose the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Choose a name for your 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project e.g.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MetroLab1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3)Select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Freestyle project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4) Scroll to bottom of page and Click “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Ok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 on the bottom left.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1" y="1958623"/>
            <a:ext cx="5981700" cy="21193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2040000" flipH="1">
            <a:off x="1378454" y="2240188"/>
            <a:ext cx="160020" cy="536620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174" y="1593378"/>
            <a:ext cx="420803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Click New Item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64830" y="5592902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7053" y="4753814"/>
            <a:ext cx="420803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Provide a project name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Freestyle project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69071" y="5060768"/>
            <a:ext cx="1061369" cy="1282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" y="1958623"/>
            <a:ext cx="5472113" cy="3852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8" y="362515"/>
            <a:ext cx="10951425" cy="853440"/>
          </a:xfrm>
        </p:spPr>
        <p:txBody>
          <a:bodyPr/>
          <a:lstStyle/>
          <a:p>
            <a:r>
              <a:rPr lang="en-US" dirty="0" smtClean="0"/>
              <a:t>Jenkins Configuration – Source Code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The Project name will be populated, add a Project Description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2) Select the radio button “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 Copy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that was returned after running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 remote –v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 (</a:t>
            </a:r>
            <a:r>
              <a:rPr lang="en-US" b="1" i="1" dirty="0"/>
              <a:t>https://github.com/MetroLabEMC/jimMetroLab </a:t>
            </a:r>
            <a:r>
              <a:rPr lang="en-US" b="1" i="1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4029" y="2111690"/>
            <a:ext cx="1361961" cy="21717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67382" y="1496958"/>
            <a:ext cx="490868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The Project name is populated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  <a:latin typeface="+mn-lt"/>
              </a:rPr>
              <a:t>Add a description</a:t>
            </a: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60021" y="3041634"/>
            <a:ext cx="3024222" cy="149215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923" y="2479168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Choose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as the repository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3) Add the </a:t>
            </a:r>
            <a:r>
              <a:rPr lang="en-US" sz="2400" dirty="0" err="1" smtClean="0">
                <a:solidFill>
                  <a:schemeClr val="bg2"/>
                </a:solidFill>
              </a:rPr>
              <a:t>Git</a:t>
            </a:r>
            <a:r>
              <a:rPr lang="en-US" sz="2400" dirty="0" smtClean="0">
                <a:solidFill>
                  <a:schemeClr val="bg2"/>
                </a:solidFill>
              </a:rPr>
              <a:t> URL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4) Add the credentials </a:t>
            </a:r>
            <a:r>
              <a:rPr lang="en-US" sz="2400" i="1" dirty="0" smtClean="0">
                <a:solidFill>
                  <a:schemeClr val="bg2"/>
                </a:solidFill>
              </a:rPr>
              <a:t>(Click Jenkins)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72132" y="3532278"/>
            <a:ext cx="1512112" cy="113986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10989" y="4272095"/>
            <a:ext cx="384703" cy="658062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0" y="2046758"/>
            <a:ext cx="6314021" cy="359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 – </a:t>
            </a:r>
            <a:r>
              <a:rPr lang="en-US" dirty="0" err="1" smtClean="0"/>
              <a:t>Seting</a:t>
            </a:r>
            <a:r>
              <a:rPr lang="en-US" dirty="0" smtClean="0"/>
              <a:t> Up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Add the credentials provided in the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/GitHub sections or use your own by clicking the “Add” button and then select “Jenkins”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Fill our the form with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GitHub ID, Password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an ID and description are optional. 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Description will show up when you go to choose the ID to log in with.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Leave the </a:t>
            </a:r>
            <a:r>
              <a:rPr lang="en-U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Branch as Master.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75224" y="1522944"/>
            <a:ext cx="2452571" cy="250085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7098" y="882887"/>
            <a:ext cx="456806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GitHub ID : </a:t>
            </a:r>
            <a:r>
              <a:rPr lang="en-US" sz="2400" dirty="0" err="1" smtClean="0">
                <a:solidFill>
                  <a:schemeClr val="bg2"/>
                </a:solidFill>
              </a:rPr>
              <a:t>MetroLabEMC</a:t>
            </a:r>
            <a:endParaRPr lang="en-US" sz="24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GitHub </a:t>
            </a:r>
            <a:r>
              <a:rPr lang="en-US" sz="2400" dirty="0" err="1" smtClean="0">
                <a:solidFill>
                  <a:schemeClr val="bg2"/>
                </a:solidFill>
              </a:rPr>
              <a:t>Passwd</a:t>
            </a:r>
            <a:r>
              <a:rPr lang="en-US" sz="2400" dirty="0" smtClean="0">
                <a:solidFill>
                  <a:schemeClr val="bg2"/>
                </a:solidFill>
              </a:rPr>
              <a:t> : passw0rd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2"/>
                </a:solidFill>
              </a:rPr>
              <a:t>3</a:t>
            </a:r>
            <a:r>
              <a:rPr lang="en-US" sz="2400" dirty="0" smtClean="0">
                <a:solidFill>
                  <a:schemeClr val="bg2"/>
                </a:solidFill>
              </a:rPr>
              <a:t>)Add an ID and Description are optional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H="1">
            <a:off x="1458141" y="2046758"/>
            <a:ext cx="2133390" cy="229743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78796" y="2821879"/>
            <a:ext cx="1247290" cy="2032723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" y="3293319"/>
            <a:ext cx="6135338" cy="190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Configuring the build trigger to poll the GitHub the SCM repository. </a:t>
            </a: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Put in the frequency in which you would like to poll. In our case we are going to poll every second.  The format is similar to the Unix and Linux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cron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job format * * * * *.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66753" y="1999759"/>
            <a:ext cx="2493392" cy="2246335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6055" y="1352325"/>
            <a:ext cx="456806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1) Select Poll SCM</a:t>
            </a:r>
            <a:endParaRPr lang="en-US" sz="2400" dirty="0" smtClean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2) A series of 5 stars * * * * * , a space is between each star.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740666" y="2866329"/>
            <a:ext cx="1817652" cy="148533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7" y="2082842"/>
            <a:ext cx="6003608" cy="388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1953" y="1105183"/>
            <a:ext cx="6583132" cy="5078313"/>
          </a:xfrm>
          <a:ln>
            <a:solidFill>
              <a:schemeClr val="bg2"/>
            </a:solidFill>
          </a:ln>
        </p:spPr>
        <p:txBody>
          <a:bodyPr/>
          <a:lstStyle/>
          <a:p>
            <a:pPr marL="91440"/>
            <a:endParaRPr lang="en-US" sz="500" dirty="0" smtClean="0"/>
          </a:p>
          <a:p>
            <a:pPr marL="91440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r>
              <a:rPr lang="en-US" sz="2067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Jenkins Project</a:t>
            </a:r>
          </a:p>
          <a:p>
            <a:pPr marL="91440">
              <a:spcBef>
                <a:spcPts val="0"/>
              </a:spcBef>
            </a:pPr>
            <a:endParaRPr lang="en-US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">
              <a:spcBef>
                <a:spcPts val="0"/>
              </a:spcBef>
            </a:pPr>
            <a:endParaRPr lang="en-US" sz="2067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085" y="1105183"/>
            <a:ext cx="4876014" cy="50783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AutoNum type="arabicParenR"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tell Jenkins what it needs to do with the stuff that it just pulled for the “Build”.  Here is written a little script that will call the deploy script.  In this case we use a python script with a JSON configuration file to which the python script uses to configure the system. The script 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LOG_DIR=/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MetroLabEMC</a:t>
            </a:r>
            <a: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see if the LOG_DIR exist, if not create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! –d “$LOG_DIR”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–p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#Check to script if the “scripts” directory exist, if so deploy, if not exit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[  -d “scripts” ]; then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echo “**** Stating to Build 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Script`date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` *********” &gt;&gt; $LOG_DIR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#Capture the directory and the files in it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ls –</a:t>
            </a:r>
            <a:r>
              <a:rPr lang="en-US" sz="11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ltr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scripts/deploy.py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 echo “**** Stating to Deploy `date` *********” &gt;&gt; $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LOG_DIR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echo “ERROR: Directory \’scripts\’ NOT FOUND”</a:t>
            </a:r>
            <a:b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fi</a:t>
            </a: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2018 Ideas?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areas of interest should </a:t>
            </a:r>
            <a:r>
              <a:rPr lang="en-US" dirty="0" err="1" smtClean="0"/>
              <a:t>MetroLabs</a:t>
            </a:r>
            <a:r>
              <a:rPr lang="en-US" dirty="0" smtClean="0"/>
              <a:t> focus on in 2018?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VMware Hands on (vSphere, VRA)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Pivitol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BlockChain</a:t>
            </a:r>
            <a:endParaRPr lang="en-US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make this more relevant to our jobs/customers?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Who is able to help?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want this to be a collaborative effort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should we change the format?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Looking for feedback from the group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vmwar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32" y="1362274"/>
            <a:ext cx="3467267" cy="14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hain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58" y="3341528"/>
            <a:ext cx="2583814" cy="75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ivotal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76" y="4767943"/>
            <a:ext cx="2413178" cy="10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70601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sz="2150" dirty="0" smtClean="0"/>
              <a:t>The files to be deployed were staged earlier in the </a:t>
            </a:r>
            <a:r>
              <a:rPr lang="en-US" sz="2150" dirty="0" err="1" smtClean="0"/>
              <a:t>Git</a:t>
            </a:r>
            <a:r>
              <a:rPr lang="en-US" sz="2150" dirty="0" smtClean="0"/>
              <a:t>/GitHub section, </a:t>
            </a:r>
            <a:r>
              <a:rPr lang="en-US" sz="2150" dirty="0" smtClean="0">
                <a:hlinkClick r:id="rId2" action="ppaction://hlinksldjump"/>
              </a:rPr>
              <a:t>slide 15</a:t>
            </a:r>
            <a:endParaRPr lang="en-US" sz="2150" dirty="0" smtClean="0"/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150" dirty="0" err="1" smtClean="0"/>
              <a:t>metro@PuppetMaster</a:t>
            </a:r>
            <a:r>
              <a:rPr lang="en-US" sz="2150" dirty="0"/>
              <a:t>:/opt$ 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215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215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215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lvl="2"/>
            <a:r>
              <a:rPr lang="en-US" sz="1883" dirty="0" err="1"/>
              <a:t>metro@PuppetMaster</a:t>
            </a:r>
            <a:r>
              <a:rPr lang="en-US" sz="1883" dirty="0"/>
              <a:t>:/opt/</a:t>
            </a:r>
            <a:r>
              <a:rPr lang="en-US" sz="1883" dirty="0" err="1"/>
              <a:t>myMetro</a:t>
            </a:r>
            <a:r>
              <a:rPr lang="en-US" sz="1883" dirty="0"/>
              <a:t>$ </a:t>
            </a:r>
            <a:r>
              <a:rPr lang="en-US" sz="1883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  <a:br>
              <a:rPr lang="en-US" sz="1883" dirty="0">
                <a:solidFill>
                  <a:schemeClr val="bg1">
                    <a:lumMod val="60000"/>
                    <a:lumOff val="40000"/>
                  </a:schemeClr>
                </a:solidFill>
              </a:rPr>
            </a:br>
            <a:r>
              <a:rPr lang="en-US" sz="1400" i="1" dirty="0" smtClean="0">
                <a:solidFill>
                  <a:schemeClr val="bg2"/>
                </a:solidFill>
              </a:rPr>
              <a:t>On </a:t>
            </a:r>
            <a:r>
              <a:rPr lang="en-US" sz="1400" i="1" dirty="0">
                <a:solidFill>
                  <a:schemeClr val="bg2"/>
                </a:solidFill>
              </a:rPr>
              <a:t>branch master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Initial </a:t>
            </a:r>
            <a:r>
              <a:rPr lang="en-US" sz="1400" i="1" dirty="0">
                <a:solidFill>
                  <a:schemeClr val="bg2"/>
                </a:solidFill>
              </a:rPr>
              <a:t>commit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Untracked </a:t>
            </a:r>
            <a:r>
              <a:rPr lang="en-US" sz="1400" i="1" dirty="0">
                <a:solidFill>
                  <a:schemeClr val="bg2"/>
                </a:solidFill>
              </a:rPr>
              <a:t>files: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 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 &lt;file&gt;..." to include in what will be committed)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MetroLab.json</a:t>
            </a:r>
            <a:endParaRPr lang="en-US" sz="1400" i="1" dirty="0">
              <a:solidFill>
                <a:schemeClr val="bg2"/>
              </a:solidFill>
            </a:endParaRP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</a:t>
            </a:r>
            <a:r>
              <a:rPr lang="en-US" sz="1400" i="1" dirty="0" err="1">
                <a:solidFill>
                  <a:schemeClr val="bg2"/>
                </a:solidFill>
              </a:rPr>
              <a:t>docker</a:t>
            </a:r>
            <a:r>
              <a:rPr lang="en-US" sz="1400" i="1" dirty="0">
                <a:solidFill>
                  <a:schemeClr val="bg2"/>
                </a:solidFill>
              </a:rPr>
              <a:t>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puppet/</a:t>
            </a:r>
          </a:p>
          <a:p>
            <a:pPr lvl="2"/>
            <a:r>
              <a:rPr lang="en-US" sz="1400" i="1" dirty="0">
                <a:solidFill>
                  <a:schemeClr val="bg2"/>
                </a:solidFill>
              </a:rPr>
              <a:t>	scripts/</a:t>
            </a:r>
          </a:p>
          <a:p>
            <a:pPr lvl="2"/>
            <a:r>
              <a:rPr lang="en-US" sz="1400" i="1" dirty="0" smtClean="0">
                <a:solidFill>
                  <a:schemeClr val="bg2"/>
                </a:solidFill>
              </a:rPr>
              <a:t>nothing </a:t>
            </a:r>
            <a:r>
              <a:rPr lang="en-US" sz="1400" i="1" dirty="0">
                <a:solidFill>
                  <a:schemeClr val="bg2"/>
                </a:solidFill>
              </a:rPr>
              <a:t>added to commit but untracked files present (use "</a:t>
            </a:r>
            <a:r>
              <a:rPr lang="en-US" sz="1400" i="1" dirty="0" err="1">
                <a:solidFill>
                  <a:schemeClr val="bg2"/>
                </a:solidFill>
              </a:rPr>
              <a:t>git</a:t>
            </a:r>
            <a:r>
              <a:rPr lang="en-US" sz="1400" i="1" dirty="0">
                <a:solidFill>
                  <a:schemeClr val="bg2"/>
                </a:solidFill>
              </a:rPr>
              <a:t> add" to track)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b="1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22079" y="1105183"/>
            <a:ext cx="43990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the output of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command, you can see that the files we added to the directory are untracked.  To get them tracked by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we use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 as recommended by the </a:t>
            </a:r>
            <a:r>
              <a:rPr lang="en-US" b="1" i="1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b="1" i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6193226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200" dirty="0" smtClean="0"/>
              <a:t>/</a:t>
            </a:r>
            <a:r>
              <a:rPr lang="en-US" sz="1400" dirty="0" smtClean="0"/>
              <a:t>opt/</a:t>
            </a:r>
            <a:r>
              <a:rPr lang="en-US" sz="1400" dirty="0" err="1" smtClean="0"/>
              <a:t>myMetro</a:t>
            </a:r>
            <a:r>
              <a:rPr lang="en-US" sz="1400" b="1" i="1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scripts/deploy.py</a:t>
            </a:r>
          </a:p>
          <a:p>
            <a:pPr marL="91440" lvl="1">
              <a:spcBef>
                <a:spcPts val="0"/>
              </a:spcBef>
            </a:pPr>
            <a:r>
              <a:rPr lang="en-US" sz="1400" dirty="0" smtClean="0"/>
              <a:t>:/</a:t>
            </a:r>
            <a:r>
              <a:rPr lang="en-US" sz="1400" dirty="0"/>
              <a:t>opt/</a:t>
            </a:r>
            <a:r>
              <a:rPr lang="en-US" sz="1400" dirty="0" err="1"/>
              <a:t>myMetro</a:t>
            </a:r>
            <a:r>
              <a:rPr lang="en-US" sz="1400" dirty="0"/>
              <a:t>$ </a:t>
            </a:r>
            <a:r>
              <a:rPr lang="en-US" sz="1400" b="1" i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400" b="1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status</a:t>
            </a:r>
          </a:p>
          <a:p>
            <a:pPr lvl="1"/>
            <a:r>
              <a:rPr lang="en-US" sz="1200" dirty="0"/>
              <a:t>On branch master</a:t>
            </a:r>
          </a:p>
          <a:p>
            <a:pPr lvl="1"/>
            <a:endParaRPr lang="en-US" sz="800" dirty="0"/>
          </a:p>
          <a:p>
            <a:pPr lvl="1"/>
            <a:r>
              <a:rPr lang="en-US" sz="1200" dirty="0"/>
              <a:t>Initial commit</a:t>
            </a:r>
          </a:p>
          <a:p>
            <a:pPr lvl="1"/>
            <a:endParaRPr lang="en-US" sz="800" dirty="0"/>
          </a:p>
          <a:p>
            <a:pPr marL="91440" lvl="1">
              <a:spcBef>
                <a:spcPts val="0"/>
              </a:spcBef>
            </a:pPr>
            <a:r>
              <a:rPr lang="en-US" sz="1200" dirty="0"/>
              <a:t>Changes to be committed:</a:t>
            </a:r>
          </a:p>
          <a:p>
            <a:pPr lvl="1"/>
            <a:r>
              <a:rPr lang="en-US" sz="1200" dirty="0"/>
              <a:t>  (use "</a:t>
            </a:r>
            <a:r>
              <a:rPr lang="en-US" sz="1200" dirty="0" err="1"/>
              <a:t>git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--cached &lt;file&gt;..." to </a:t>
            </a:r>
            <a:r>
              <a:rPr lang="en-US" sz="1200" dirty="0" err="1"/>
              <a:t>unstage</a:t>
            </a:r>
            <a:r>
              <a:rPr lang="en-US" sz="1200" dirty="0"/>
              <a:t>)</a:t>
            </a:r>
          </a:p>
          <a:p>
            <a:pPr lvl="1"/>
            <a:endParaRPr lang="en-US" sz="8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MetroLab.json</a:t>
            </a:r>
            <a:endParaRPr lang="en-US" sz="1200" dirty="0"/>
          </a:p>
          <a:p>
            <a:pPr marL="457200"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/apache2/www/.</a:t>
            </a:r>
            <a:r>
              <a:rPr lang="en-US" sz="1200" dirty="0" err="1" smtClean="0"/>
              <a:t>index.php.swp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err="1"/>
              <a:t>docker</a:t>
            </a:r>
            <a:r>
              <a:rPr lang="en-US" sz="1200" dirty="0"/>
              <a:t>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</a:t>
            </a:r>
            <a:r>
              <a:rPr lang="en-US" sz="1200" dirty="0" smtClean="0"/>
              <a:t>puppet/manifests/default/</a:t>
            </a:r>
            <a:r>
              <a:rPr lang="en-US" sz="1200" dirty="0" err="1" smtClean="0"/>
              <a:t>site.pp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</a:t>
            </a:r>
            <a:r>
              <a:rPr lang="en-US" sz="1200" dirty="0" err="1"/>
              <a:t>Dockerfile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/files/apache2/apache-</a:t>
            </a:r>
            <a:r>
              <a:rPr lang="en-US" sz="1200" dirty="0" err="1"/>
              <a:t>config.conf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/files/apache2/www/.</a:t>
            </a:r>
            <a:r>
              <a:rPr lang="en-US" sz="1200" dirty="0" err="1"/>
              <a:t>index.php.swp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/files/apache2/www/</a:t>
            </a:r>
            <a:r>
              <a:rPr lang="en-US" sz="1200" dirty="0" err="1"/>
              <a:t>index.php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/manifests/.</a:t>
            </a:r>
            <a:r>
              <a:rPr lang="en-US" sz="1200" dirty="0" err="1"/>
              <a:t>update_content.pp.swp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my_apache</a:t>
            </a:r>
            <a:r>
              <a:rPr lang="en-US" sz="1200" dirty="0"/>
              <a:t>/manifests/init.pp.bak-12-01-2017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/manifests/.</a:t>
            </a:r>
            <a:r>
              <a:rPr lang="en-US" sz="1200" dirty="0" err="1"/>
              <a:t>init.pp.swp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puppet/modules/</a:t>
            </a:r>
            <a:r>
              <a:rPr lang="en-US" sz="1200" dirty="0" err="1"/>
              <a:t>my_docker</a:t>
            </a:r>
            <a:r>
              <a:rPr lang="en-US" sz="1200" dirty="0"/>
              <a:t>/manifests/</a:t>
            </a:r>
            <a:r>
              <a:rPr lang="en-US" sz="1200" dirty="0" err="1"/>
              <a:t>init.pp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puppet/</a:t>
            </a:r>
            <a:r>
              <a:rPr lang="en-US" sz="1200" dirty="0" err="1"/>
              <a:t>site.pp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200" dirty="0"/>
              <a:t>	new file:  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5179" y="1105183"/>
            <a:ext cx="5265920" cy="5312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add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MetroLab.json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puppet/ </a:t>
            </a:r>
            <a:r>
              <a:rPr lang="en-US" sz="16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scripts/deploy.py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text box to the left, you can see all of the files added and below are the files that are still untracked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000" dirty="0"/>
              <a:t>Untracked files:</a:t>
            </a:r>
          </a:p>
          <a:p>
            <a:pPr lvl="1"/>
            <a:r>
              <a:rPr lang="en-US" sz="1000" dirty="0"/>
              <a:t>  (use "</a:t>
            </a:r>
            <a:r>
              <a:rPr lang="en-US" sz="1000" dirty="0" err="1"/>
              <a:t>git</a:t>
            </a:r>
            <a:r>
              <a:rPr lang="en-US" sz="1000" dirty="0"/>
              <a:t> add &lt;file&gt;..." to include in what will be committed)</a:t>
            </a:r>
          </a:p>
          <a:p>
            <a:pPr lvl="1"/>
            <a:endParaRPr lang="en-US" sz="1000" dirty="0"/>
          </a:p>
          <a:p>
            <a:pPr lvl="1"/>
            <a:r>
              <a:rPr lang="en-US" sz="1000" dirty="0"/>
              <a:t>	scripts/</a:t>
            </a:r>
            <a:r>
              <a:rPr lang="en-US" sz="1000" dirty="0" err="1"/>
              <a:t>cleanMetro</a:t>
            </a:r>
            <a:endParaRPr lang="en-US" sz="1000" dirty="0"/>
          </a:p>
          <a:p>
            <a:pPr lvl="1"/>
            <a:r>
              <a:rPr lang="en-US" sz="1000" dirty="0"/>
              <a:t>	scripts/deploy.py.bak-11-30-2017</a:t>
            </a:r>
          </a:p>
          <a:p>
            <a:pPr lvl="1"/>
            <a:r>
              <a:rPr lang="en-US" sz="1000" dirty="0"/>
              <a:t>	scripts/lo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Now we need to get them up to the remote repository</a:t>
            </a: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361953" y="1104405"/>
            <a:ext cx="5979470" cy="53082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" lvl="1">
              <a:spcBef>
                <a:spcPts val="0"/>
              </a:spcBef>
            </a:pPr>
            <a:r>
              <a:rPr lang="en-US" sz="1800" dirty="0" smtClean="0">
                <a:solidFill>
                  <a:schemeClr val="bg2"/>
                </a:solidFill>
              </a:rPr>
              <a:t>/opt/</a:t>
            </a:r>
            <a:r>
              <a:rPr lang="en-US" sz="1800" dirty="0" err="1" smtClean="0">
                <a:solidFill>
                  <a:schemeClr val="bg2"/>
                </a:solidFill>
              </a:rPr>
              <a:t>myMetro</a:t>
            </a:r>
            <a:r>
              <a:rPr lang="en-US" sz="1800" dirty="0" smtClean="0">
                <a:solidFill>
                  <a:schemeClr val="bg2"/>
                </a:solidFill>
              </a:rPr>
              <a:t>$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commit -m "First commit for testing"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[master (root-commit) 42708e4] First commit for testing</a:t>
            </a:r>
          </a:p>
          <a:p>
            <a:pPr marL="274320" lvl="1">
              <a:spcBef>
                <a:spcPts val="0"/>
              </a:spcBef>
            </a:pP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17 files changed, 475 insertions(+)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MetroLab.json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</a:t>
            </a:r>
            <a:r>
              <a:rPr lang="en-US" sz="1300" dirty="0" err="1"/>
              <a:t>docker</a:t>
            </a:r>
            <a:r>
              <a:rPr lang="en-US" sz="1300" dirty="0"/>
              <a:t>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puppet/manifests/default/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</a:t>
            </a:r>
            <a:r>
              <a:rPr lang="en-US" sz="1300" dirty="0" err="1"/>
              <a:t>Dockerfile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/files/apache2/apache-</a:t>
            </a:r>
            <a:r>
              <a:rPr lang="en-US" sz="1300" dirty="0" err="1"/>
              <a:t>config.conf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/files/apache2/www/.</a:t>
            </a:r>
            <a:r>
              <a:rPr lang="en-US" sz="1300" dirty="0" err="1"/>
              <a:t>index.php.swp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/files/apache2/www/</a:t>
            </a:r>
            <a:r>
              <a:rPr lang="en-US" sz="1300" dirty="0" err="1"/>
              <a:t>index.php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/manifests/.</a:t>
            </a:r>
            <a:r>
              <a:rPr lang="en-US" sz="1300" dirty="0" err="1"/>
              <a:t>update_content.pp.swp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my_apache</a:t>
            </a:r>
            <a:r>
              <a:rPr lang="en-US" sz="1300" dirty="0"/>
              <a:t>/manifests/init.pp.bak-12-01-2017</a:t>
            </a:r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/manifests/.</a:t>
            </a:r>
            <a:r>
              <a:rPr lang="en-US" sz="1300" dirty="0" err="1"/>
              <a:t>init.pp.swp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puppet/modules/</a:t>
            </a:r>
            <a:r>
              <a:rPr lang="en-US" sz="1300" dirty="0" err="1"/>
              <a:t>my_docker</a:t>
            </a:r>
            <a:r>
              <a:rPr lang="en-US" sz="1300" dirty="0"/>
              <a:t>/manifests/</a:t>
            </a:r>
            <a:r>
              <a:rPr lang="en-US" sz="1300" dirty="0" err="1"/>
              <a:t>init.pp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puppet/</a:t>
            </a:r>
            <a:r>
              <a:rPr lang="en-US" sz="1300" dirty="0" err="1"/>
              <a:t>site.pp</a:t>
            </a:r>
            <a:endParaRPr lang="en-US" sz="1300" dirty="0"/>
          </a:p>
          <a:p>
            <a:pPr marL="274320" lvl="1">
              <a:spcBef>
                <a:spcPts val="0"/>
              </a:spcBef>
            </a:pPr>
            <a:r>
              <a:rPr lang="en-US" sz="1300" dirty="0"/>
              <a:t> create mode 100755 scripts/deploy.py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41423" y="1105183"/>
            <a:ext cx="5479676" cy="53091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you can see after executing the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$ </a:t>
            </a:r>
            <a:r>
              <a:rPr lang="en-US" sz="1600" dirty="0" err="1"/>
              <a:t>git</a:t>
            </a:r>
            <a:r>
              <a:rPr lang="en-US" sz="1600" dirty="0"/>
              <a:t> </a:t>
            </a:r>
            <a:r>
              <a:rPr lang="en-US" sz="1600" dirty="0" smtClean="0"/>
              <a:t>commit, now the files are ready to be pushed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1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See the Results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To </a:t>
            </a:r>
            <a:r>
              <a:rPr lang="en-US" sz="2400" dirty="0"/>
              <a:t>push we </a:t>
            </a:r>
            <a:r>
              <a:rPr lang="en-US" sz="2400" dirty="0" err="1"/>
              <a:t>excute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/opt/</a:t>
            </a:r>
            <a:r>
              <a:rPr lang="en-US" sz="2400" dirty="0" err="1"/>
              <a:t>myMetro</a:t>
            </a:r>
            <a:r>
              <a:rPr lang="en-US" sz="2400" dirty="0"/>
              <a:t>$ </a:t>
            </a:r>
            <a:r>
              <a:rPr lang="en-US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git</a:t>
            </a: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push --set-upstream origin </a:t>
            </a:r>
            <a:r>
              <a:rPr lang="en-US" sz="24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Username for 'https://github.com': </a:t>
            </a:r>
            <a:r>
              <a:rPr lang="en-US" sz="2000" i="1" dirty="0" err="1"/>
              <a:t>MetroLabEMC</a:t>
            </a:r>
            <a:endParaRPr lang="en-US" sz="2000" i="1" dirty="0"/>
          </a:p>
          <a:p>
            <a:pPr lvl="1">
              <a:spcBef>
                <a:spcPts val="0"/>
              </a:spcBef>
            </a:pPr>
            <a:r>
              <a:rPr lang="en-US" sz="2000" i="1" dirty="0"/>
              <a:t>Password for 'https://MetroLabEMC@github.com': 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Counting objects: 31,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Compressing objects: 100% (25/25),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Writing objects: 100% (31/31), 6.33 KiB | 0 bytes/s,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Total 31 (delta 7), reused 0 (delta 0)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remote: Resolving deltas: 100% (7/7), done.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To https://github.com/MetroLabEMC/testRepo.git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 * [new branch]      master -&gt; master</a:t>
            </a:r>
          </a:p>
          <a:p>
            <a:pPr lvl="1">
              <a:spcBef>
                <a:spcPts val="0"/>
              </a:spcBef>
            </a:pPr>
            <a:r>
              <a:rPr lang="en-US" sz="2000" i="1" dirty="0"/>
              <a:t>Branch master set up to track remote branch master from origin</a:t>
            </a:r>
            <a:r>
              <a:rPr lang="en-US" sz="1333" i="1" dirty="0"/>
              <a:t>.</a:t>
            </a:r>
          </a:p>
          <a:p>
            <a:pPr lvl="1"/>
            <a:endParaRPr lang="en-US" sz="10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sz="215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Click on your project that you deployed to 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20" y="2816946"/>
            <a:ext cx="836676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1568411" y="1104405"/>
            <a:ext cx="9055179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You can see the builds that occurred, as you can see the last build was successful.  Click on the build and look at the console.</a:t>
            </a: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30233"/>
            <a:ext cx="7734300" cy="40081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80706" y="3236701"/>
            <a:ext cx="4049486" cy="1803064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3426" y="2196014"/>
            <a:ext cx="456806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2"/>
                </a:solidFill>
              </a:rPr>
              <a:t>Click on Build to see details about the build.</a:t>
            </a:r>
            <a:endParaRPr lang="en-US" sz="2400" i="1" dirty="0" smtClean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AutoNum type="arabicParenR"/>
            </a:pPr>
            <a:endParaRPr lang="en-US" sz="2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40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59" y="2159720"/>
            <a:ext cx="8526483" cy="4046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330036" y="1418132"/>
            <a:ext cx="3669476" cy="1550699"/>
          </a:xfrm>
          <a:prstGeom prst="straightConnector1">
            <a:avLst/>
          </a:prstGeom>
          <a:ln w="88900" cmpd="sng">
            <a:solidFill>
              <a:schemeClr val="bg1">
                <a:lumMod val="60000"/>
                <a:lumOff val="40000"/>
              </a:schemeClr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Grp="1" noChangeAspect="1" noChangeArrowheads="1"/>
          </p:cNvSpPr>
          <p:nvPr>
            <p:ph sz="quarter" idx="10"/>
          </p:nvPr>
        </p:nvSpPr>
        <p:spPr bwMode="auto">
          <a:xfrm>
            <a:off x="950894" y="1104405"/>
            <a:ext cx="10290213" cy="53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2000" dirty="0" smtClean="0"/>
              <a:t>Review the Console output by clicking on Console. </a:t>
            </a:r>
            <a:r>
              <a:rPr lang="en-US" sz="2000" dirty="0">
                <a:solidFill>
                  <a:schemeClr val="bg2"/>
                </a:solidFill>
              </a:rPr>
              <a:t>You can see it went to see email, but failed because the email relay is not setup on this server.</a:t>
            </a:r>
            <a:endParaRPr lang="en-US" sz="2000" i="1" dirty="0">
              <a:solidFill>
                <a:schemeClr val="bg2"/>
              </a:solidFill>
            </a:endParaRPr>
          </a:p>
          <a:p>
            <a:pPr marL="457200" indent="-457200">
              <a:spcBef>
                <a:spcPts val="0"/>
              </a:spcBef>
              <a:buClr>
                <a:schemeClr val="bg1"/>
              </a:buClr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797971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Startup the Puppet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2956861"/>
            <a:ext cx="10610849" cy="944279"/>
          </a:xfrm>
        </p:spPr>
        <p:txBody>
          <a:bodyPr/>
          <a:lstStyle/>
          <a:p>
            <a:r>
              <a:rPr lang="en-US" sz="4000" dirty="0" smtClean="0"/>
              <a:t>Through </a:t>
            </a:r>
            <a:r>
              <a:rPr lang="en-US" sz="4000" dirty="0" err="1" smtClean="0"/>
              <a:t>VirtualBox</a:t>
            </a:r>
            <a:r>
              <a:rPr lang="en-US" sz="4000" dirty="0" smtClean="0"/>
              <a:t> start up the Puppet Client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5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Jenkins and the Master </a:t>
            </a:r>
            <a:r>
              <a:rPr lang="en-US" smtClean="0"/>
              <a:t>Puppet Server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0026" y="1105183"/>
            <a:ext cx="10871073" cy="56938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also check that the build was successful by looking on the server.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master open a Terminal window and execute the following commands:</a:t>
            </a:r>
          </a:p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 -R1 /etc/puppet/m[ao]*/* /var/src/docker/apache2/*</a:t>
            </a:r>
          </a:p>
          <a:p>
            <a:pPr>
              <a:spcBef>
                <a:spcPts val="0"/>
              </a:spcBef>
            </a:pPr>
            <a:endParaRPr lang="pt-BR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You will see the folowing files were deployed:</a:t>
            </a:r>
          </a:p>
          <a:p>
            <a:pPr>
              <a:spcBef>
                <a:spcPts val="0"/>
              </a:spcBef>
            </a:pPr>
            <a:endParaRPr lang="pt-B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etc/puppet/manifests/site.pp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/var/src/docker/apache2/Dockerfile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apache2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apache-config.conf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</a:p>
          <a:p>
            <a:pPr>
              <a:spcBef>
                <a:spcPts val="0"/>
              </a:spcBef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0790" y="2705622"/>
            <a:ext cx="552202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/etc/puppet/modules/my_apache/files/apache2/www: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/etc/puppet/modules/my_apache/manifests: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init.pp.bak-12-01-2017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manifests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/etc/puppet/modules/my_docker/manifests: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init.pp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/var/src/docker/apache2/www:</a:t>
            </a:r>
          </a:p>
          <a:p>
            <a:pPr>
              <a:spcBef>
                <a:spcPts val="0"/>
              </a:spcBef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index.php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err="1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Apache is Up and Running</a:t>
            </a:r>
            <a:endParaRPr lang="en-US" dirty="0"/>
          </a:p>
        </p:txBody>
      </p:sp>
      <p:sp>
        <p:nvSpPr>
          <p:cNvPr id="4" name="AutoShape 2" descr="data:image/png;base64,iVBORw0KGgoAAAANSUhEUgAADKgAAA16CAYAAABAcOuXAAAgAElEQVR4nOzde3jWBeH//4Eglhry84B5GoiIx9DUPJQf1PyCWoZZRmmm2adIlFARZ+qneWyaGZp92qdMp1Khls40nWWGmjnwNNRgKuEUD0NRhow5zq/fH8B0DBG5wZF7PK/rcV25+32/7wPszqvrfvUuKioqCgAAAAAAAAAAAAB8UC/03GKd1t7vDwB0MO3+BAAAAAAAAAAAAAD4D9TeAxQDFQBYp7T7EwAAAAAAAAAAAADgP1B7D1AMVABgndLuTwAAAAAAAAAAAACA/0DtPUAxUAGAdUr7PHDnTp3zsQ02yJabb57irbbO9tsVZ6c+O2Tnvn2zc9++2aFX7xRvtXV6br55Nt5ww6zXqVN7v1EAAAAAAAAAAAAAvEt7D1AMVABgnfLhP2jnzp2zeY9N06e4V/oU98pOO+yQzx94QH505im54Rdlue7Ki3PeGd/PYQf/V/bcbdf0XTpWWX/99dv7zQIAAAAAAAAAAABgqfYeoBioAMA65cN7sE6dOmXLzTdP3+375JShQ7PTDn0z6JADM+mff0rjCxPS/PLjLd5+6bE0vfhIXq99IBP+elO+8oWB6b3tdtlis83a+w0DAAAAAAAAAAAAoOijN1DZddddM3HixEydOhVghWpqarLzzju3++cvrKM+nAfq8Ynu2W/vfXJNeXl+P2ZMjhvytYz91eVLhijTHk3j8w/lrefuy1vP3JtZk+/JrMlVrbz5r6rcdcNP8+ndd80Wm27e3m9au7ryyitz66235t5778348eMzadKkTJs2LQ0NDTnwwANX65xnnnlmpk6dmpdeeimXX355unbt2u6vEwAAAAAAAAAAAFi3tfcAZU0OVHbYYYd2/+I78J+jd+/e7f4ZDOugtfsAnTt3zlaf/GROGfr9/P3ee3Ph+efniwM/n389dHvefumxNE79xwoHKe/l8bt/k/332qOgkcqWW26ZPfbYY5V06dKlvf+A2jj11FNzxx13ZEUNHDjwA5/vxBNPbHOeiy++uN1fJwAAAAAAAAAAALBua+8BypocqFRXV2fq1Kmpr69Pc3NzGhsb89Zbb2X27NlpbGxMY2Nj5syZ0/KfgY++d//Oz549OzNnzsy0adMyderUPPTQQ+3+GQzroLX7AMVbb5uyiy/OuPv+llOHnZojDxuU1yY/kLdfeixvPff3VR6mvFvVb0dnx+23zybdu6/Wc/rRj360wnHH8s2dOzebbbZZe/8BvaexY8eukYHKmDFj2pynurq63V8fAAAAAAAAAAAAsG5r7wHKmhyoPP/885k6dWoWLlyYhoaGvPnmm5k1a1bLQGXOnDlpamoCOphlI5XZs2dn1qxZeeONNzJ16tQ8//zz7f4ZDOugtXfyT2y8cY758tG58/bKHD34qBx04H/l2fF3pvnlx/PWs/e9a3RyT2a1+uf3NqeuOpMeuj2lZ52S3ttul/VX8wonW221VUaNGpW5c+e2GWc8+uij2XPPPdO5c+f2/sNZqeOPP36NDFRGjhzZ5jzl5eXt/voAAAAAAAAAAACAdVt7D1DW5EBl6tSpmTp1apK0jFMaGxvT1NSU5ubm3P6nylx62Y/z4x9flIsuuSBll12Sv/z1nsybNw/4iJo7d27mzp2b5ubmNDU1pbGxMbNmzWr5vGjvz2BYB62dE2/Qdf1su9XW2W2nnXPkEUfk5z/7WY76whfSNO3RzP73Ay2Dk9lT7s8frv1ZvvnVL+W/jz06M568c6UDlZ/8zxkZsN/e2XXHvulT3Cv/32peRWWZ2267rc04Y+jQoe39h7JKjjnmmDUyUOnSpUt+85vfZOHChVm8eHFuv/32fOITn2j31wcAAAAAAAAAAACs29bkmOSl855Lkiy66bB2H6jMnDkzs2fPTlNTU6Y+PzUXXXxhnnji8Tw35d+ZVPtcnp78XJ55dkoee+yxnPejc/PCiy9k4cKFwEfMggULsmDBgsyfPz9z585NU1NTZs+evcoDla4bbp5NdhyYLff/frYbeH62G3h+ttz/+9lkx4HpuuHm7f4ZDmvB2jlx8VZb578O+Gyuv/ba/OGmm/Ljiy7Jwf91UJ5/9O53Bie1f83Nv7kiB+23Ty4883u5+qIzMuOplQ9Upk24NbMmV+WlR27N8G9/Lb233bag53n99de3GXmccMIJ7f2HskrW1EBlmY997GPZeOON2/11AQAAAAAAAAAAAP8Z1thAZbdvpWlW1pmBSkNDQxobGzNt2rRccFFppvz737mu8qGce/2EnPe7mpTc+ERGXfNwrr/9oUydOjVnnnVGXn31lSxatOg/yNT8/kc/ynVT2/t5wLpv4cKFmT9/fpqbm9PY2LgKA5VO6d7noOxyVFl+UjEu902YkhkNczKjYU7umzAlP7l+XHb58qXpvv2AFBV1avfPcliD1vxJe3TfJDv33TH33lOV00ecnuGnDM/wU4bn4P86KHXjb28Zmzz30B+yW79+mfKPm1Y6SlmZIw4+MN3WX3+1n6uBCgAAAAAAAAAAAMDqKXxEskNe/vpFaZr2znch14WByqxZszJnzpxc+pOyTJkyJVf/YXxKbpyYR56bkZffaErda435y8RXc9YNNfn5H6szZcqUnHnWyDbf61y3q8vY0tJU1LX385DW3RYvXpzFixdn0aJFWbBgQebOnZs5c+a8z0ClU7bcb2iGjLohL02flZv/MjHfvfCP+eyJv8xnT/xlvnvhH3PLX5/My6/NytfPuiFb7jc0Rip8hKz5k/baZtucU3JWLv1xWcs4Zfgpw3PY5w9pNS55vOra/Om6y1ZrmNIw6e40TLo7F535vWy00Uar/VxXd6Cy3XbbZdiwYbnqqqty4403pry8POedd14+97nPtTm2U6dO2XLLLbPjjjtmr732ysEHH5zBgwfn+OOPz5FHHvnO+9arV04//fRcffXVKS8vzw9+8INsscV7/8vR+w1U+vTpk0MPPXSFdtppp3Tt2jVbbbVVdtppp+yzzz75/Oc/n6OOOirHH398DjvssFaP1bNnz/Tt2zef/vSnc9BBB+VLX/pSvvnNb+aYY45pOWarrbbK8OHDc+WVV+ZXv/pVRo4cmW222eZ938vevXtn2LBh+fnPf56KiopcddVVGT58eHbZZZdsu+22GTNmTDp18qELAAAAAAAAAAAA65rVH49sm/rK11b4hfB1ZaDy6KOP5I47/5Sxd1Xn7DE1efaltzK9oTlvzp6bl2Y0pfbl2akc/1JOv+6J3Hbvo/nd78ekevzDa/bb8Ws1AxVpVVp+oNLU1LTSgUr3Pgfl+B/+NvUzZucbZ/8+g07+TR584vnMamzOq6+/lbH3TMyRI67Pf194a6a/2Zhjz74x3fsc1O6f57CGrPmT9inulZ9fObrVOGX4KcNz3NFffP/xyTP35h+V5a1+NvNfd6X+8dtb/exf48bm1ccrc8v/XZQem2yy2s/1gw5UevbsmTFjxmTRokVJkr/85S+5/PLL88orr7Tc//HHH8+nPvWplvtss802Wbx48Qo/sCZMmJBu3brl6quvzsKFC9vcPmvWrAwYMGCFz+X9BipDhw7NrFmz2hyzcOHCnHvuuTnqqKPe84P0vvvuaznPBhts0PJ6l+/555/Peuutl0suuSTz589vc/vbb7+dL33pSyt8/htttFFuvPHGlvdm2rRpufbaa3PzzTfntdeW/EtnQ0NDkhQ0QgIAAAAAAAAAAADWjkIGKtPvW/F3GNeVgcoVP/tJpkx5LiN/9Y9Ujn8xz778Vl54bU5emjEnL7zWmIl1M3P1n5/L+WOfzgVjHsmzzz6Tk0/53gpfU0NtVSrKSlNSUpKS0rJUVNamofURqa2qyOjSkpSUlKRs9NiMq2t+9wlSVTE6pUtvLy2rSFXL7XWpKC1LZV1dqirKUjp63Dvnbq5P9djRKStd8rijx1anvuW0SwcqtXUZVzE6pcue27j6vOuRJSVZtGhRFi5cmHnz5q10oNJ1w82z65cvzSuvv5Wvn/279DqiLKdeensWLVqcyc+/lobZbydJ7nvk39nvxP/LKZfdmVdnzM6uR1+arhtu3u6f6bAGrPmT9inulQvPP7/VOOXUYafm+8d/ZaXjlLee+3vefumxXHLOiLz0yK0tP5/x5J0pGXZ8yz/PnjIu0568N98//iv529grs1mP/2+1n+sHGaj07ds3L774Ystxf/zjH1uu7LH33nu3GqE0NjZm9913b7lvjx49ctVVV7V5rNra2jz44IOZMWNG7rjjjkyYMKHNMdOnT8/HP/7xNs/n/QYqRUVFWX/99TNt2rSW85x22mnp2bNny+3bb799brjhhjbnefdApaioKBtvvHEuuOCCNse98sorufPOO9PQ0JC77ror//jHP9ocM3v27Gy+eesPzM6dO+f+++9vOaaurq7VCOUTn/hEKioqWm7fcsst2/sXBQAAAAAAAAAAAFjOmhqSvHD42Cz7v9JeVwYqV171szw75d/5n99NzEOTX8/kaQ35d31jXnh9Tp59+a08NHlG/vbk9Nwx4eWcft0TmTZtWn5w2iltvkeZhnEZXVKS0ZU1qauvT111ZUaXlKS8etmMpDk1FaUpGV2Z6rr61NfXpXrs6JSUjE5VQ5I0pKqsJKXlVampq099XW2qx5alpLQiSzYqdakoLUlZWVnKK6tTU7fsvPWpKitJyejKpferztiykpSUVy8dsNRlbGlJSkpHp7KmLg0N9amtGp2SkrKljytpWas6UNlkx4EZ/dsHc/NfJqbXEWXpdURZvvCDihw54vp8+rhf5Bvn3JQkWbBwUQYOvyGfH1aRqoefy8/HPpRNdhy4Rj6XoZ2t+ZP23mbbnH3mqJx04rdz0gnfzslDT84pJ5+SM7577PtePWXOC+Pz1P1/yGn//Y00TLq75baTvv6lTH9iyVVUXnvq7jzz4M354ucPzM3lF2aLzTZb7ee6qgOVDTbYIJMmTWp13IEHHtjqmOeee67V7ffff3+r2zt16pQZM2a0ebxf//rX2XDDDVuO+/Wvf93mmCFDhrR5TqsyUBk2bFgWL16cq6++OhtvvPEK34P11luvzZVWlh+oLPPMM8+0ecxbbrklPXr0aDnmkksuaXPMqaee2uo8RxxxRKvbx40b1+axOnXqlD/84Q9Jkj59+rT3LwoAAAAAAAAAAACwnI/6QKWuri4Xjq3JHRNeymNT3kzty2/l2Zffyj8mvZ7Hps7MQ5NmpOqJVzPimgmZMmVKRpx+apvvUKZ+bEpLyjLuXaOPhrra1DUsvU5JQ1XKSkanutUopCHjRpekrLI+SUNqq6tT9+7b6yuX3GfZQKWkJKVj61pd+aS5riKly5+3vioVFVWpz5L7jS1d9hgtd0pFSWkq6tq+DKkjt6oDlS33/37uf2xqvnvhH9PriLL0O+ry7P61K7P3N/83B5z0q1x2w4NJkulvNOYLZ/wuR478fX58wz/y8FMvZusDTm6fz/Ju+6aiZS9XmQHd3u/4ARnbnCT1Gd2/W4GPPSjjkiS1GVHcnv991i39ympTPbTnim9fZ57nf4Q1f9LirbfJrv12Sp/iXtmhV+/s3LdfvvXNb2XYiUNWOlAZ+78X5LCDP5vzR/53durTJ/WPV7bcVnnNj3PYQZ/NzH/dlfNP/+/07d07e+yyU/5Z+cv03HT1L2e0qgOV0047rdUxixcvzgYbbNDqmDvuuKPNubbZZptWxzz55JOtbp88eXLLVViW2Weffdqc58ILL2zznN5voDJ8+PA0Njbm6KOPft/34dlnn211nvcaqPztb39rdVx9fX26dOnS6phevXq1eV7l5eWtjjn33HNb3T5v3rx84xvfaPN4n/zkJ/P222+nf//+7f2LAgAAAAAAAAAAACznozxQ+dMdlZkwYUKuvPWxjL7tqdz5yMu576npeXTKzNz/9Gt5+oVZqX5mRi4d+0guu/nRPPLIhNw4pu33UpP6jCsvTUlJacoqxqZyXM0745QkzbXlKSkpWbGWpUjzkiunjKtK5djylJWWpGS5gUpFbXOrR22oKktJWVXe+2IoSwYqre9Xl7GlBirS8q3qQGW7gefnzVlN+cw3r07fwT9ZMk45/n/z2e/8OsMvvyvzFizM4sWLc+G1D+Sr5/wxXzvv1px6RVUaGptTPOiCdvkc7zZg7Ls+J5pTOaj7yu+zRgcqA1JRW5/6uqqc0LM9//vsoz5Q6ZmhNUv+hKsHv8+fb+HW7AnX77J++hT3ys8uLMlrkx9Iw78fzvmjTs1n9to7xw/5ykoHKpP+PibX/OTsXHbOKfnTdZe1uu21iXfkm0cfnl9cPDINk+7OaxP/lIZJd6d23G+z+aabrvbzXdWByvLDkpkzZ+bjH/94Nt544/To0SObbbZZbrvttjbnOuKII1Z6ngkTJrR5rE9+8pNtznPFFVe0OW5lA5Wzzz47ixcvzkMPPZTOnTu/7/uwugOV559/vs0xXbp0afO8brzxxlbHjBgxos0xSfLMM8/kxz/+cQ444ICW573pppuma9eu68AvJgAAAAAAAAAAAPBuH+WByr8mPZ2K66/L08+9mJIbn8gfHnoxf3vytYx/7o1UPf5qJtY15J7HXsoZFU/kqWdfyMhRp+ev996zwu9HJklzfV1qxlVmbHlZSkpKU770kipLBioVqWloSMPympM016VqdGlKysoztqo6tXX1aairan0FlRWMSlZtoLL8/QxUpBX1QQcq+33rF9nlKz/LXsf9Igec9KsccnJFpr/ZmCS5/q6JObb09nzrojty4iV/zqhf3JdZjXPTq10GKt0yoLL1uK25clC6r+w+a3Kgss4wUFmD1uwJN95wwxyw96fzTPWdGTzwoOz9qd3yzMOV2etTu2ePXXdd6UDl/Uyv+VP227N/bv31j1t+9tjdv8mmPXqs9vNdlYHKRhttlMWLF6/Wh9HyVwVZlYHKFlts0eY8qzpQGTRoUK644opWPxs5cuT7vg9rcqDSqVOnNs9r+YFK3759s2DBgpW+dy+//HJGjRqV9ddffx34pQQAAAAAAAAAAACW91EeqDQ1NeWnV/wkd/75zvz1kSkZdUNNzrnmgfxt4qu5cdzU/PD/7svIiifyz8eeytX/+/P85PLLMuK04Zk5c2ar70M2141LZVVtq6FI/dLxSH2S1FemrKQslfXvvldDqsdWpLKuOc21FSkpKU+rC53UV6b0fQYqzbUVKS0pT81y9ysrq1j6MwMVaVVb1YHKlvt/P/c/NjXDflyZ/l+/KvudWJ6Dhl6bL581NuP/9XIemfxKTvrxn/Odsrsz9PK/ZNjP/ppr7ngyj9W+mq0/N+zD/xzvPiiVS8cmFSMql3xONVdlUPd3H7NvRlTWpL45SUNNxo4YmqrlByrFQ1ObJKnOiKHlqa5vTlKfmrFD0794QEqWfQY21KZyRP93BjDLDz96npAlO4qajBhckqraJZ+cDXVVKRmwNocVqzFQ6VacQWVVqalf8iHbXF+bqtFD0q/b8vftn6Fjq1PfnDTXV6d8yOBU1C93rhU+5iqcv7hk6ftelUHd3uu59ktJXeu/z/Wj+6fb2vt7tWZPuMnGn8iFJcPTOPUfufis7+XZB8dm2Le+mqfuvSENk+4uaKCy7Coru+7YN/+8vTwNk+5O1ZifZpPum6z0OR155JG56qqrcv7552errbZqdduqDFSKi4vbHPP6669nhx12eF8bbbRRq3Ot7YHKU0891eZnzc3N2X333Vf6Hn3YA5WioqKceeaZqzT8efjhh9Ot20dlXQcAAAAAAAAAAAAfHR/1gcqrr76S8350Tm644YZMeXF6yu98Kmff8HjOqHgi5X9+OpP+/XJOOfXk3HNPVS4puzijSkZm5KjT89JL0975ImTd2JSWlKa8qjZ19fWpq63O2LKSlFbUZsnXjhtSXV6SktKKVNXWpb6uNuPGlqWkdOmQpL4ypSWlGVtdl4bm5jTULbl/SUlZquqa814DlaQ+VWUlKRldmZq6+tTX1aSyrCSlFTVLxzIGKtKqtHjx4ixatCgLFizI3LlzVzpQ2WTHgfnZmAdy69+ezl7f/EU+99+/zv879YYcffbNGX3T+Pzi1sfy3cuqcsroe3Pa1eMy8pcPZEJtfa674/H06DfwQ/8M7z64asnnUH15+ncfkLFLFiqparnKRr+MqFn2TtSntvbdS7oVDVSSpCF1dctdu6m5Lu/86F33e8+BytIz1dWlZWPXMDYDuq+t9+KDDlSKM7T6nddTM646dcueaE3Ju0YkPXPCuPd6/1Y2UFnF86/SQKVb+g0amrFLH7qu/IQM6r9Wr6KyZk+44cc3zLFHH5nZU8al4opz0zDp7oy75eerP0p57r68NeX+Vj+78oLTc/Thh6Rh0t0pLxuVjZcbgbzbySef3Orvdn19fTbddNOW21c0UDnuuONanWOzzTZrc0xTU1M6der0gd+ftT1Que2223LTTTe1+fnEiRNXeiWS9hioFBUV5ZBDDsnEiRPbHL98F1988dr8JQAAAAAAAAAAAABWw0d5oDJnzpzMnTs306fX54KLSnP1L67Kb679TR5++OHU1dXl2muvzQ/PLckDDzyQ007/Qe655+5cfsVPMn78+Iw4bfi7vgXZnPrqsRldVpqSkpKUlJalfOn/m/471aemsjxlpSUpKSlNWXnl0isQLLl/XVXFO7dVVKa2vi5Vo0tTUlqR2ub3Gqgkaa5LVcXolJYsue/ose/6krOBivS+LV68uM1AZc6cOe85UOm64ebZ9ehL8+qM2Tm57E85aOi1OXzEmJx08R0t5xzx8/tyxi8fyNnX/DPXVk3Om281Z/evXJauG27+IX+Gd8/gcUueU315/3Qr6pYBSxYqaa4anO5FRek+qHLJQKS5KkN6LrlfccviYkUDlfqU79stRUXd0n903dLDKjKgW1GKivqlbOmPqpcNYN5zoNKcysE9W8695Gd1Keu3ti568MEGKt32rVg69KvO0GXPqeeQpVeWaU7loCWvr9u+5UuulJXqDF06Ruk5ZOkoaCUDlVU9/6oNVIpSVNQzQ2uWe+/XnjV7wvW7dMkOvXrnhQmVefaB32XW5KrVvnLKazV3ZPI//phZtX9t9bMvH3ZIrjz/tDRMujtDv/nllV5dY8qUKW0+KI499tiW23//+9+3uf2QQw5pdY5OnTplxowZbY7r06fPB35/1vZAZeDAgenRo0deeumlNreVlZW95/P6sAcqo0aNyjbbbNPyz7vttlvOO++8TJgwYYVXVXn88cfX9i8CAAAAAAAAAAAA8AF9VAcqDQ0NaWxsTHNzc+bPn5+FCxfmqaefzK233ZKzzh6ZM0aOyB9vvTlPPjUxixYtyp133pkzRp6WRx99JJMnT84ZI0/LokWLgI+IhQsXZv78+Wlubk5jY+N7DlSKiorSffsBOeG83+a1mY05Y3RVvnjG7/Ldsjtbvhd9ZvmSccr1f6nNW03zMvSiP2aTPgd9+J/hPYcsHTIsG5UUpduAsUuHEeMyuHu39B+9ZF7RXDkg3Zbdr/vglvu1HahUZ/DSq5wUD116TZXqIeleVJSiop45YdlIYsj7DVRqcsLSQUxRt32XXtnlXY+3xn2wgUrb17bkHIOqlvy4rqzfkvdgxLLjBr9zXLcBGdv8rte8gsdb1fN3iIFKUVFRirfaOpedO7z12GTiHR94oPLi+D9m2Le+mrtuuDw3l1+US0q+n28MHpQ7rrssbzx1Z155vDKHDThgpc9l7ty5bcYOAwe+c/mjBx98sNVtTU1N2XjjjducZ8yYMW3OM2rUqJU+9hFHHJHNNtus1c8+jIFKUVFRBg4c2GbosXDhwuy///4rfK4f9kDlpZdeyi9/+csVPkb//v1TW1vb6v4vv/zy2v5FAAAAAAAAAAAAAD6gj+pAZebMmZk9e3aampoyd+7czJ8/P/PmzUtzc3Oam5vz9ttv5+23305TU1PLf37ooYfyw3NK8sNzSlJT80QWLlwI/IdbsGBBFixYkPnz52fu3LlpamrK7NmzVzpQKSrqlC33G5oT/+f3ee3Nxvx1wtRc/rvqnH7Vvfnhrx5IRdWkPP7ca2lonJvhl1Zm288NS1FRpw/987vnCdVtvvP97sYN2eI9BiqDVjJQGdcylHhnZDF4tQYqQ9blgcqIVRyolCw9bty7ByrLXs9KBiqreP4OM1Dp3Llzem27XU494ZhM+vuYHHnof+V/LztvlYcpddV/yOtP3pmGSXdn+LeH5HP7fDpnfPfY1FXfnNdq/pQnqq7NkYcOyGs1f0qf4uKVPpfJkye3+kW566670qnTkl/gHj16tBmw/OIXv1jheXbfffcsWLCg1bFvvPFGevfuvcLjv/SlL2XevHk5/fTTW/38wxqoFBUV5Zprrmlz+3PPPZePf/zjbc61/EDl73//+wpf15oaqDz77LNZsGBBDj300BU+zte+9rVW9//rX/+6tn8RAAAAAAAAAAAAgA/oozpQeeONNzJr1qw0Njamqakpzc3NmTt3bubOnZt58+YBHcSy3/vm5uY0NTWlsbExs2bNep+BSlGKijqle5+DstvRl+XXtz2SRye/krfmzM3spnl5csr0/LbqyfT/6uVLr5zy4Y9T3j0WSXN96uvf0dC89OfjhqTvoKo0J0lzZQYvHYwUnzBuyc868ECl274VS680U52hy0YgPYekasmblcpBS15ftwGVS9+/cS1XhOk5uHLpfd97oLKq5y8qHrH0fX/nXN0HVKS+zfn/wwcqRUVF6bJelxRvtXX6FPfKIZ/dL7Oer86s2r+89zCl9i+ZU/dwZk2uyl9/Nzr77tk/B+2/T75wyIH58mEH59QTj8lVF5yez+zxqfTt3TuP3v2bXPGjH6zwaifvduaZZ7aMHKqqqtKt2zt/Ka+99tpWI4hJkyZlk002ec9zjRgxos3wYvr06Tn11FPTt2/fbLrpptlnn31SXl6ehQsX5pZbbgs6UqYAACAASURBVGkZwxQVFaVLly55/fXXW93/9ddfz8c+9rFWj7Pbbru1eZyqqqo2z+ess85qc9wpp5zScnv37t3z6quvtjnm+uuvT+fOnd/5C9ytW2bPnt3qmBkzZqRHjx6tHq9z585thizNzc1t3rOePXu2ecwJEyZkvfXWazlm4sSJSZb8C9yKRirf+c53Wu67ePHiDBo0aG3/IgAAAAAAAAAAAAAf0BobqKwlH+S1LPvC+cKFCzNjxoy8+eabmTVrVmbPnp3GxsbMmTMnTU1NQAczZ86cNDY2Zvbs2Zk1a1ZmzJixCgOVJbpuuHk22XFgtv7syel12AXpddgF2ebAU9Kj38B03XDz9vv8Lh66dAhSn/LlRh/dBoxtGUcM2a5/yuqWfau7PrW19e/6hnjHHagUFRVnaPU770PNuOrULRv21JSkX8vVTPqlrPa93r/3Hqis+vn3TUVDyzf7U1/f/B7n754hy85XW5myQe/xOteMtfuX9xMbbpg9dt0lTdMezVvP/r1lkPLSo7e1Gak0Pv/P/O/FI/PIn69J7f2/zTU/OTsXnvm9HDXo4Hzl8M/ntmvKMvr8EXmi6rq8OOGP2XmHHdJ1va4rffwuXbrkpptuSpI8/vjjOf7443PiiSe2uRLIXXfdlS22eP9/ETn22GMzY8aMrKx58+blkksuaTXIuPDCC1tGGcs3efLkfP3rX09RUVF++MMfpra2doXHVVdX56tf/WoOOOCAjBkzJvPmzWtzzNy5c3PTTTe1XNnluOOOW+G5nn322VxwwQX56U9/mkmTJq3wmFdeeSWXXnppioqKMmrUqIwfP36Fxz3//PP53ve+l6Kiopx66qmpqalZ4XE1NTU56aSTUlRUlOrq6jQ0NGTevHlZtGhRrrvuuhx++OHZf//9873vfS/Tp09PkjQ1NeW73/3uWv07CgAAAAAAAAAAAKye9h6grMmByvjx4zN16tQlVxBoaMjrr7+eN954IzNnzkxDQ0NmzZoFdFANDQ2ZOXNmXn/99bz44ouZOnVq/vnPf7b7Z/DqKh6x9Pvq9aPTv9tyt3cbkLFLdw7VJ/RMUfcBKamsXXJVjoa6VI0uy7jmpGMPVIpS1K04g8uqUrN0FNJcX5txo4e8Mx5ZpueglFXVLhn9NNRk7IgTlr6elQ1UVv383fctSeXS9UpzXXXKTxia6uWfa1FRug8YneqGJGlOTUm/tfn3a+3+5e263nrZftvt8uz4P6dx6oMtY5S7brg84265us1IpWHS3Tn5+K9mzFU/SvWf/i9vPn3XCq+4ct0V52Trnluu8vM46qij8uc//zkzZszI4sWLM2/evEydOjUVFRU56KCDPtBr2mijjfL9738/t956ayZNmpTp06fn1VdfTXV1dS655JL06tWrzX3OPPPMlJaWvqcvfvGLKSpaMvBY2XFHHHFEPvOZz6z0mNLS0hQXF7c89siRI1d4zLBhw3Leeeet9DynnXZaioqKMmzYsJUeN2TIkBQVFeWkk05a6XHHHHNMioqKctFFF+Ub3/hGtttuu5SUlOTee+/Nq6++msbGxtTX1+fBBx9MaWlpttlmm7X69xMAAAAAAAAAAABYfe09QFmTA5Vddtklzz//fMuVEQBWZtkFBfgoeJ+Byurqvm8GDR6cwYP6Lx3pFKWo++ClY5eanNBzDT7WumPtP8h2W2+dW64dnaYXqlsNUYad8JVMr/lTm/HJ9Jrbc+ShA7LzDjukT3Gv9OuzffbafddcdOb30jDp7vzrvhvTZwUjEAAAAAAAAAAAAAA+PO09QFmTA5WioqLsvvvumThxoqEK8J5qamqyyy67tPvnL2vSWhqoFI9YekWYpKaiJENPGJHy6qVXOxl3Qnq2++teK9b+g3Tp0iWHHTIgb7/0aGY9c2/LEGXS32/MQfvvk1cfv73NSOWNp/6cfz90U57+24155v7f5ZXHKtMw6e7MmlyV4758eIq32rq93zgAAAAAAAAAAACADq29ByhreqACQEe0lgYqRUXpvu/QVFTXpWHJLiXN9bWpGn1C+ndr79e81qz9B9l4ww3Te9vtMvbXP03TC+NbXUXl0T9fk+8ee1SeffD3bUYqy3vtyTsy9LgvZ8cdd06f7XfI1lt+Mp07d27vNxAAAAAAAAAAAACgQ2rvAYqBCgCsU9beydfv2jVbbLZFem+7XXbcadf8136fyeR/3pG3poxrNVJ58NZf5KtHHJpbyi/M60/e0WaY8vzDN6fiinOzxy47p0/vPvnc14fl4JNKsmPfnbPdVltl/S5d2vtNBAAAAAAAAAAAAOhw2nuAYqACAOuUNX/STp06ZdNNNknv7Xpl5/775JCh/5NBI8qy8+57Zcfe2+dHZ56Sf/3995ny0E2Z+s+bUnLy8fny4Ydkx+23T78+2+eUE47JtT89J5efc2qO+eKh6du7d7bfrjh9intl916906/vTjn0lIsycPgl2XGnXVO89TZZv2vX9n4jAQAAAAAAAAAAADqU9h6gGKgAwDplzZ5wg/XXT/E226Rvv11z0Aln5rDTL8vhZ1yew8+4PAd+64z0Ke6dX159df5yzz351S9/maO++IX8YOedcuMen8qRO+yQPsW90nvb7TL0uKMy8nvH5forz03pad/JzsXFuWXP/qnbf9+cufNO2fWAQzPgO+fk/w27MLvsuW+Kt96mvd9IAAAAAAAAAAAAgA6lvQcoBioAsE5ZMyfq2rVrem62WXoX98o+g76agcMvyeFnXJ5BI8py4Imjss9Xh2avo76dPb5wXHbb7+Ac943j8uvy/8thh3w+j35m70w74DN54YB98tDen84Pd9kln9pxx3z5sIPztSMPzVd36pen9tsn0/bfJ5P32yu/6r9b+u2+V/Y66tvZ/9gROfD409J7m+3SuXPn9n4zAQAAAAAAAAAAADqM9h6gGKgAwDql8JN06tQpxVtvk347757PfX1YDjv9Jzn0lIvy2RPOzF5HnZS9jvp2G3sc/vXs9On9s2Ov7fPIZ/bO0/vt1eKZ/fbJr/svuaLK+H32zBd22CF/3mvPPLf09lv3/FT67bpHy7n6Dzom2221VXu/kQAAAAAAAAAAAAAdSnsPUAxUAGCdUvhJunReL7233S4Hf+fsDDrt0uw7ZNgKRykrsuven8v4z+zVaqAyeb+9ct9ee2b/3r1zz16fyqHbb5+az3w6T+376Ty93165bc/d06//vu+c43ODsvmmm7f3GwkAAAAAAAAAAADQobT3AMVABQDWKYWfZNkVVPY98rgMOu2yVR6nLLv6yV/23rPVQOXp/fbK7/fYLfvtvU/OHTUqF5X+KHv26p0Dt98+R/fpkyO275PdBnyh5Rw77bl/Nlh//fZ+IwEAAAAAAAAAAAA6lPYeoBioAMA6Zc2caKvNe2bn/nvn8DMuz2ePP32VByqf/tK3MmzX3VqNU0p33Sm79+2Xc846K9NefCH/eOD+PDBuXPb8zP4541e35BujLsiOu+6RTw8+MXsd9e0UF/dp7zcRAAAAAAAAAAAAoMNp7wGKgQoArEPenj87AAAAAAAAAAAAAAAAsLoMVAAAAAAAAAAAAAAAACiIgQoAAAAAAAAAAAAAAAAFMVABAAAAAAAAAAAAAACgIAYqAAAAAAAAAAAAAAAAFMRABQAAAAAAAAAAAAAAgIIYqAAAAAAAAAAAAAAAAFAQAxUAAAAAAAAAAAAAAAAKYqACAAAAAAAAAAAAAABAQQxUAAAAAAAAAAAAAAAAKIiBCgAAAAAAAAAAAAAAAAUxUAEAAAAAAAAAAAAAAKAgBioAAAAAAAAAAAAAAAAUxEAFAAAAAAAAAAAAAACAghioAAAAAAAAAAAAAAAAUBADFQAAAAAAAAAAAAAAAApioAIAAAAAAAAAAAAAAEBBDFQAAAAAAAAAAAAAAAAoiIEKAAAAAAAAAAAAAAAABTFQAQAAAAAAAAAAAAAAoCAGKgAAAAAAAAAAAAAAABTEQAUAAAAAAAAAAAAAAICCGKgAAAAAAAAAAAAAAABQEAMVAAAAAAAAAAAAAAAACmKgAgAAAAAAAAAAAAAAQEEMVAAAAAAAAAAAAAAAACiIgQoAAAAAAAAAAAAAAAAFMVABAAAAAAAAAAAAAACgIAYqAAAAAAAAAAAAAAAAFMRABQAAAAAAAAAAAAAAgIIURZIkSZIkSZIkSZIkSZIkSZIkSSogAxVJkiRJkiRJkiRJkiRJkiRJkiQVlIGKJEmSJEmSJEmSJEmSJEmSJEmSCspARZIkSZIkSZIkSZIkSZIkSZIkSQVloCJJkiRJkiRJkiRJkiRJkiRJkqSCMlCRJEmSJEmSJEmSJEmSJEmSJElSQRmoSJIkSZIkSZIkSZIkSZIkSZIkqaAMVCRJkiRJkiRJkiRJkiRJkiRJklRQBiqSJEmSJEmSJEmSJEmSJEmSJEkqKAMVSZIkSZIkSZIkSZIkSZIkSZIkFZSBiiRJkiRJkiRJkiRJkiRJkiRJkgrKQEWSJEmSJEmSJEmSJEmSJEmSJEkFZaAiSZIkSZIkSZIkSZIkSZIkSZKkgjJQkSRJkiRJkiRJkiRJkiRJkiRJUkEZqEiSJEmSJEmSJEmSJEmSJEmSJKmgDFQkSZIkqQM3f/78PPbYY3nllVcyb948AAAAAAD4wF555ZU89thjmT9/fnv/z96SJEmSpHbMQEWSJEmSOnA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CRJkiRJiYGKJEmSJHXoDFQAAAAAACiUgYokSZIkKTFQkSRJkqQOnYEKAAAAAACFMlCRJEmSJCUGKpIkSZLUoTNQAQAAAACgUAYqkiRJkqTEQEWSJEmSOnQGKgAAAAAAFMpARZIkSZKUGKhIkiRJUofOQAUAAAAAgEIZqEiSJEmSEgMVSZIkSerQGagAAAAAAFAoAxVJkiRJUmKgIkmSJEkdOgMVAAAAAAAKZaAiSZIkSUoMVCRJkiSpQ2egAgAAAABAoQxUJEmSJEmJgYokSZIkdegMVAAAAAAAKJSBiiRJkiQpMVCRJEmSpA6dgQoAAAAAAIUyUJEkSZIkJQYqkiRJktShM1ABAAAAAKBQBiqSJEmSpMRARZIkSZI6dAYqAAAAAAAUykBFkiRJkpQYqEiSJElSh85ABQAAAACAQhmoSJIkSZISAxVJkiRJ6tAZqAAAAAAAUCgDFUmSJElSYqAiSZIkSR06AxUAAAAAAAploCJJkiRJSgxUJEmSJKlDZ6ACAAAAAEChDFQkSZIkSYmBiiRJkiR16AxUAAAAAAAolIGKJEmSJCkxUJEkSZKkDp2BCgAAAAAAhTJQkSRJkiQlBiqSJEmS1KEzUAEAAAAAoFAGKpIkSZKkxEBFkiRJkjp0BioAAAAAABTKQEWSJEmSlBioSJIkSVKHzkAFAAAAAIBCGahIkiRJkhIDFUmSJEnq0BmoAAAAAABQKAMVSZIkSVJioCJJkiRJHToDFQAAAAAACmWgIkmSJElKDFQkSZIkqUNnoAIAAAAAQKEMVPT/s3f/MHEdiL7HTzclJSUlJcUpENVUiIICUeHKbpAs0eBumpfKBXKxmmYlpCuvLFla4S3W3sL7kJ51F/GKnZUeLJtLsuxyk8DelcwmJiEmWbPEiX6vAGPwP5zY2ROf8/lI32aYM3PODElB8tMBAABIDFQAAAAazUBFkiRJkiRJkvSmGagAAACQGKgAAAA0moGKVG2PHj3Kf//3f2d1dTUrKyuSJEmSJElqYKurq/noo4/y6NGjyv9e9UMzUAEAACAxUAEAAGg0AxWpug4ODvJf//Vflf8PEJIkSZIkSfpp9MEHH1T+N6sfmoEKAAAAiYEKAABAoxmoSNW1t7eXlZWV/PnPf84333yTb7/9VpIkSZIkSQ3sm2++yYcffpiVlZXs7e1V/nerH5KBCgAAAImBCgAAQKMZqEjV9dlnn2VlZSUff/xxHj9+XPW/DgAAAACoyOPHj/Pxxx9nZWUln332WeV/t/ohGagAAACQGKgAAAA0moGKVF0GKgAAAAAkBioAAADUh4EKAABAgxmoSNVloAIAAABAYqACAABAfRioAAAANJiBilRdBioAAAAAJAYqAAAA1IeBCgAAQIMZqEjVZaACAAAAQGKgAgAAQH0YqAAAADSYgYpUXQYqAAAAACQGKgAAANSHgQoAAECDvVsDlf0sz5Qpy2caGc3kTDfL2/tv9vr7vVwZGcnM8hu+zqnzXb99PTd7938Cn51+ihmoAAAAAJAYqAAAAFAfBioAAAAN9k4OVMav5t7qalZXV7O62su9W1dzcaRMOdnN+v6bvP5mbl+7ltubb2ugcj+3L5QZvbae/co/O/0UM1ABAAAAIDFQAQAAoD4MVAAAABrsnRyoTN7M9jM/2707nbIczbX1tzUueRsZqOjVnTtQOVjL5f4iRdGXS72DF/wTvJOFdpGiKDI4v/Ua/8QfZO3GXLpLO2/2L46DxbSLViaWXnROL3j62mz6i6HceJ23PVjL7MBALq+93msDAAAA1IGBCgAAAHVhoAIAANBgdRmo7PeuZKRs573V/RzuL2dmZDRXe8vpTo9nZPJ6Np88d3c1NzsXMjpSpizbmZy+mrtP7piy38uVkZHMLJ8auexv59616Uy2y5RlmdELnVzv7T79+e5qbl45fr2R0Vzo3Mzq7mEODzdzffzomLIsU453n57DyWv3cmVkNO8t30v3yoWMlmXKkfHMXF/N7pPr2r6Xa9OTaY8cvU57fCbXlu+fPf7e3Vy9OJ6Rskx78kpurd/P6vWZ43MeyWTndjb3X/N69G/t9QcqRfou9fLcZGNnIe3i+wxUdnJjqEj/7Nrzr/V9/GgDlZ0szQ2nVfQbqAAAAACNYqACAABAXRioAAAANNg7O1DZf/rY/fW7uTpZpmxfyfLu4fFApczo6Gguvnczt5c3j+5gsr+e7mSZcryTm8urWe/dTXd6JOXITO7eP3zBQOV+bk+PpJx8L7eWV7O+upxbncmU5WS6m/s53F/PtfEy5YWrud1bz3rvVjrjZcqLt44HNOfcQWW/lysjZUZGJ9O51cvm9maWuxdO3QlmM93xMiMXr+X28mpWe/dy88poypGZ4+s8Or5sT6e7vJntzXu5Nnk8PLlyK73N7azfvpJ2WWZmeff866n8+21erztQ6R8eSKvvUp69icreQjutvqEMtt79gcrW/HBax2ObwkAFAAAAaBgDFQAAAOrCQAUAAKDB3smBSvmC2hfTfXInkP3lzJRl2p3lkzuRHB4eZn+1k3Y5nu76qTHG7r3MjJSZvLn9/EBls5vxcjI3t0+fw2auT5YZvbqe+8szGSkv5Nb26ffoZmb6Wlb3D/O6A5X2e6tPf348rple3s/h4Xbu3bqV5dOvv341o+WF3Lr/9PjJm9snP9++NZmynM693Sevt56ro8fPOed6XniO+lF73YHKYKebdqsvU2cGIXtZaLfSf6mbib5TA5WDrdyZbWew72js0T80lbmlvSQbmRt4MgApUgx0snGwmLFWfy4vLabTHkhrcC4bJy/fS3dqKP2tIkXRl8H25SxsHL//CwYqB1t3MtseTF/r+I4vA2OZXdw5voyjgUr3zlwmBvuOfj7YTmfx1GJlbysbGxtZW5zNgIEKAAAA0DAGKgAAANSFgQoAAECDvZMDlfGrube6nvX14zbvnx1XHA9Upu/tnjl++9aFlO3O8XjkSUcjkpErvew/M1DZvXvxxWOYskw5vZwPuuMpx7vZfOn5vt5A5eLp8zx+bPrUXVzWl+/m1vVree/KxYyPlCmfGag8fe5h7t++kHL06qlrPLoLy+TN7XOvx0Dl399rD1S6a7kz1krf1NLTO5/sLaTd6s9sbylTJwOVndxot1IMXsr8Yi9rvcXMTw2mKAbT2TjIc3dQOVjMWKtIf39/hi91c2Nx4/jxtXQGixQDU+ku9rK2tJBOu5WiNZaFnbxgoLKRzkCR1vBsbiz20lu6k+5Ef4rWWBb3ngxUihStoVy+sXj884EURX9mnx2ibHUzaKACAAAANIyBCgAAAHVhoAIAANBg7+RAZfJmtl/1vP3lzJy+E8pxrxyozLxsoDKd25vb2d5+pvu72XxLA5XTA5Mzj+32cu3CSMrRi+lcu5W7vfVs9q49dweVFw1U1l86UHnZ9ey//PPUj9brD1S2srM4llbfVJ5sQvYW2mn1z2Ztr/d0oLLRyUAxmO7W6RfZyNxgkf7Lazl40UClKNI3tZi902/bm0pfMZDO6ZHI3p2MtY7O5fmBylbuzM9n8dT7HqxdTn8xlPmdpwOV4Run7phyfEeX1tidM+9toAIAAAA0kYEKAAAAdWGgAgAA0GBNGqjsr3bSLsfT3Tz1+O69XBk5GnAcPjNQ2V+/mtFyNFdXTw9INnPzynSuLu9m995MRsqLuX3/9Htczfjo9PFjbzZQ2b03nbK8mLu7p1//vbR/4EDlvOup/vttXt9noJK9xYy1+jK1dJBkLwvt1tHQ5ODpQGVvYThFUby49uJLByrtO2cmItmaH0rRN5XemY3I0bGtiaUcPDdQOfr52uJC5udmc2liOAOtIsWZgcpA5jbOXFzWLvenGOjkzMMGKgAAAEADGagAAABQFwYqAAAADdakgcrh/nq6k2XK8U5uLa9mvXc33emRlCMzuXsy+Dh93HZuXixTjkyne7eX1d7dXL8ymnJk5miAsr+ea+NlygtXc7u3nvXe7bw3XmZk+vbx+d3P3QtlRq7czeb9FwxAzhmoHI1R2rlyq5fN+/ezuXwzV8bLlOVorvV2v/dA5dzrqfz7bV7fa6CSvSyOtdI3tZS9nYW0W/2ZXTtInhuotHNjYytbW8+0c5C8aKDSamVs8ewY5JUDlbEXDFT2ljI71ErRP5yp2fksLK1lY2n2mTuoDD4/UJntTzEwZ6ACAAAANJ6BCgAAAHVhoAIAANBgjRqoHB7mcHc1NzsXMjpSpizbGZ++mrvbx897bqBymMP99dx+72LG22XKciSjF9/LrfVTY5P7y+nOTKZdHr3e5JWb6Z2648nmrZmMj5QpL9zM5nPn+eqByuHhbnrd4+OfnOtqL9cutFOOzOTe/e87UHmN69G/te83UEn2FsfS6pvIwnw7rf7ZrB3kzEDlYO1y+ov+XD69LDnYSHeincuLe3ndgcpBbyp9xUA6G6ce37uTidbxuTwzUNm7005RDGdh7/RrXErfmYFKkeEbO6feZSNzg8d3ZDn95gYqAAAAQAMZqAAAAFAXBioAAAAN9m4NVH7k9nsvH7ZIP0Lfd6CSvcVMtIr0tU6PTJ4OVJKtdIeLFK12OgtL6S0tZG6iP0VrLEfbkJ0sDBVpTSxkY2fvpQOVHKylM1ikGJjK/GIva0sL6bRbKVpjWdjJcwOVozFKXybml7Kxs5ONxW4mBooURX9ml/ZOBipFayiXbyyl17uT7sRAimIgnWeHKAYqAAAAQAMZqAAAAFAXBioAAAANZqDypN1s965lvBxJp2egon9P33ugkr0sTrSOhh9PBhxnBipHIJiKbAAAIABJREFUx9y4NJyBviJF0Ur/8KXMrz29tcnG/FgGWkWKoW42XjZQSZK9XrpTQ+lvFSmKvgy0L2dh68l7nh2oJHtZ6hy/7pPn9pYyO9SXojWWX/3f2fT3TWThTidjg31H5zU4kbne3vPva6ACAAAANJCBCgAAAHVhoAIAANBgBipH7fc6aZdlRmduZn2/+vNRMzp3oAIAAABAIxioAAAAUBcGKgAAAA1moCJVl4EKAAAAAImBCgAAAPVhoAIAANBgBipSdRmoAAAAAJAYqAAAAFAfBioAAAANZqAiVZeBCgAAAACJgQoAAAD1YaACAADQYAYqUnUZqAAAAACQGKgAAABQHwYqAAAADWagIlWXgQoAAAAAiYEKAAAA9WGgAgAA0GAGKlJ1GagAAAAAkBioAAAAUB8GKgAAAA1moCJVl4EKAAAAAImBCgAAAPVhoAIAANBgBipSdT148OBkoOI/3AMAAAA01zfffHMyUHnw4EHlf7f6IRmoAAAAkBioAAAANJqBilRdDx8+zMrKSt5///08ePAge3t7kiRJkiRJamAPHjzI+++/n5WVlTx8+LDyv1v9kAxUAAAASAxUAAAAGs1ARaq2jz76KCsrK5IkSZIkSVI++eSTyv9e9UMzUAEAACAxUAEAAGg0AxWp+nZ2dvLXv/41f/nLXyRJkiRJktTANjc38+mnn1b+d6o3yUAFAACAxEAFAACg0QxUJEmSJEmSJElvmoEKAAAAiYEKAABAoxmoSJIkSZIkSZLeNAMVAAAAEgMVAACARjNQkSRJkiRJkiS9aQYqAAAAJAYqAAAAjWagIkmSJEmSJEl60wxUAAAASAxUAAAAGs1ARZIkSZIkSZL0phmoAAAAkBioAAAANJqBiiRJkiRJkiTpTTNQAQAAIDFQAQAAaDQDFUmSJEmSJEnSm2agAgAAQGKgAgAA0GgGKpIkSZIkSZKkN81ABQAAgMRABQAAoNEMVCRJkiRJkiRJb5qBCgAAAImBCgAAQKMZqEiSJEmSJEmS3jQDFQAAABIDFQAAgEYzUJF+Gu3t7eWLL76QJEmSJElSA9vb26v871NvmoEKAAAAiYEKAABAoxmoSNX25Zdf5k9/+lNWVlYkSZIkSZLU4N5///13eqhioAIAAEBioAIAANBoBipSdT169Ch//OMfs7Kykg8//DAffPCBJEmSJEmSGtiHH36YlZWVrK2t5dGjR5X/3eqHZKACAABAYqACAADQaAYqUnV9/vnnWVlZyebmZh4+fChJkiRJkqQG99e//jUrKyv5/PPPK/+71Q/JQAUAAIDEQAUAAKDRDFSk6vrss8+ysrKSjz/+OI8ePco333yTx48fS5IkSZIkqUF98803efToUT7++OOsrKzks88+q/zvVj8kAxUAAAASAxUAAIBGM1CRquv0QMV/uAcAAABorm+++cZABQAAgFowUAEAAGgwAxWpuk4PVB4/flz1vw4AAAAAqMjjx48NVAAAAKgFAxUAAIAGM1CRqstABQAAAIDEQAUAAID6MFABAABosHdroLKbexfLlOXZ2uMXc6V7L9v7FZ/f7r1cLNvprO6/5jH7Wb99PTd793/g8XrXM1ABAAAAIDFQAQAAoD4MVAAAABrsnRyojF/LvdXVrK6uprd8N7e6VzJelhm5eD3rVY5U9tdz61o3d7df95j7uX2hzOi19ez/oOP1rmegAgAAAEBioAIAAEB9GKgAAAA02Ds5ULlwO/ef+dn+ejeTZZkLt7Z/Auf5uj0zUFHjMlABAAAAIDFQAQAAoD4MVAAAABqsLgOVw8Pd3JsuU07eyvbhYQ73t3Pv2nQm22XKsszohU6u93ZPnr9971qmx9spyzLlyHimr949Ou5Ju6u5eeVCRkfKlCOjudC5mdXd45/tL2dmZDRXe8vpTo9nZPJ6No8fny7b6azu5/DwMPvr1zI6MpO7vZu5cmE0I2WZ9uRMusv3c3i4mevjR+dWlmXK8W42nzn+5Dw6x+dRtjM5fTV3N49/vt/LlZHRvLd8L90rFzJ6fC0z11ezW/l3pdfJQAUAAACAxEAFAACA+jBQAQAAaLD6DFQOs3l9POXIlfT27+f29EjKyfdya3k166vLudWZTFlOpru5n8PN60d3W7l6O8urq1m+9V4myzIXn9x9ZX8918bLlBeu5nZvPeu9W+mMlykvPhm/LGdmpMzo6Gguvnczt5c3j+6A8qKBSllmpH0hV28vZ7V3LzevjKcsR3N1dT/P3UHl2YHK/nq6k2XK8U5uLq9mvXc33emRlCMzuXv/8HigUmZkdDKdW71sbm9muXshZTmaa+v7P/J3obeRgQoAAAAAiYEKAAAA9WGgAgAA0GB1Gqjcv30hZTmd5Q+6GS8nc3P79M83c32yzOjV9eyudtIux3P9yZ1IDvez3buX5c2jO6zsLs9kpLyQW6eO31/tZmb6Wlb3D48GKmWZdmf57J1KXjJQuXj7/tnzGC8zcmU5u+cMVPaPz7N7emyyey8zI2Umb26fDFTa760eHX/8GjMjZaaXDVTehc4fqOzlznCRonhFfZfSO3gb/zY4yNqNuXSXdo7f+k6Gi75MvZ0Xf00b6QwUGZzfevOXOlhMu2hlYunfef5v0zPfxw+w1+tkuK9IMTCbtZ/ax3CwlIlWK2OLP7UTAwAAgGoYqAAAAFAXBioAAAANVqeBytEdVDr5z99cTFmWL256Ofv767l+cSRlOZLx6U6uXr+d3vE45fDwMJvd8ZTj3Wy+7DyOByrT93afe/z5gcp4rm+ePn4/61dHU45fz+Y5A5XtWxdStjtHo5iT44+OGbnSy/7xQOXi6fM4fsxA5d3ode6gsrfRS6933J3ZDBRFhrpLTx9b28rb+V/8d3JjqEj/7NrR6x2sZX62k4Wtt/Lir8lA5alnvo/vbS+LY60Uw930dn6Cn4GBCgAAAJxhoAIAAEBdGKgAAAA0WH0GKru5N12mvHArH969mLKczu3N7WxvP9P9p3dNub++nNvXr+bKxdGU5UguXt/M/uH+6w1URkYy8+wI5HUHKtdGj1//DQYqM08HKmfGKAYq71SvM1A5Y2c+Q0WR9o/yP/W/6SDibTBQeerNByp3hov0XepV+H2+goEKAAAAnGGgAgAAQF0YqAAAADRYXQYq++vdTJZlLtzazv761YyWo7m6enq4sZmbV6ZzdXk3u73ruXrtbrZPjj8ejYxey/r+YXbvzWSkvJjb90+9/urVjI9OHz32vQYqZS7evn/qeZu5PllmZGY5u+cMVPZXO2mX4+lunnqf3Xu5MlJm8ub2i8coBirvVG99oHKwlTuz7Qz2FSmKIv1DU5lb2jv58dad2bQH+lIURYrWQNqXF7KVJNnI3MDRMUVRpBjoZONgMe2iL1O94/c6WMpEqz+XFu+kMzGU/uPXGJvr5eQddhbTGRtMX1GkNTCcywuLmR1ovfR8D7YWcrk9cPT8/qFMdRcye3qg8orrOVibTX9rLAtL3UwM9adVFOkbHEtncef42BcMVPZ66U4Npb9VpCj6Mti+nIWNgyQHWbvcn2JgLhunP+6F4RStsdzZO3X9dxZyeXjg+P0mMr+2k97c2PE5tjI4dSMbT97yVd/HKz/PF3wfL/oAX3o9R+OWk+P7L2ftBV/BwdadzLYH09c6el7fwFhmjz+/cz/fc44/Ob+J4/Nr9Wdoqpvek1+WJwOVhcXMHf/OPPf7dM7vMwAAANSJgQoAAAB1YaACAADQYO/kQGX8Wu6trmZ1dTWry/dyq3sl42WZkYvXs75/mMPD7dy8WKYcmU73bi+rvbu5fmU05chMbt8/zH6vk3Y5kovdu+mtr6d392Y642VGZu4eDV/213NtvEx54Wpu99az3rud98bLjEzfPhq1fM+BSjlyIVdv97K6ei83O+Mpy/F01/dzeHg/dy+UGblyN5v3d587/nB/Pd3JMuV4J7eWV7Peu5vu9EjKkZncvX9ooFKD3u5AZSc32q0Ug5cyv9jLWm8x81ODKYrBdDYOko25DBZFhi7fyGKvl8X5Sxksigyf3K3kmTt2vHCgUqTVP5ip+aVsbG1ksTOUoujP7NpBcrCW2YEiraHLubG0lt5iNxMDrRQvO9+9pUz1FSfn21vsZup4lHE0UHn19Ryszaa/KNLqG8rlG4vpLd1Jd2IgRdGfy72D5wcqB2vpDBYpBqbSXexlbWkhnXYrRWssCzvJwdrl9BcDmTtZghx9Hq2JxaPBxPH1F33tdBY3srVxJ7ODx8OJifksbWxl7cZE+ooiY4t7538f532e591B5ZzrOf8OKkd3q2kNz+bGYu/48+tP0RrL4l7O/3zPOf7J70Nx/PuwtjR/9P0Ozx+Nop58nq3BXLqxlI2NXhZmh1IUA+lsvMbvMwAAANSMgQoAAAB1YaACAADQYO/kQKU8W3v8Qmau3cv2/qnn7q/n9nsXM94uU5YjGb34Xm6t7568zurNTi6Mjhy9xshoLnZuZnX31PH3l9OdmUy7LFOW7UxeuZnek59/r4HKhVy/ez0zk+2jc52cSXf56R1VNm/NZHykTHnhZjafHagcHuZwdzU3OxcyOnJ0HuPTV3N3+8mAxUDlXe+tDlQ2OhkoBtPdOvNg5gaL9F9ey15vKn3FQOae3t4jW0t3srjx5I4UrzdQOTN4OFjMWOvofPbujKVVDOfGqRtoHCxdSt9LzndnfihF0T7z/KNrOB6onHc9xwOK4bMvkLmB41HJMwOVg+Pr75y+lcjenYy1igx2t44GFf1FBp4sVLbmM1T05dLS2esfPHVCW/ODKYr20R1WkuRgLZf7j59zzvkfnPN5njdQOfd6zh2obOXO/HwWT53f0UhnKPM7TwcqL/18zzl+b3EsrWIo86d/3utkrD2b3sHTz7P/8qnz2zv6zsYWD87//F54TQAAAPDuMlABAACgLgxUAAAAGuzdGqi8Wz0ZqNy+X/256KfZ2xyo7C0MpyiKF9dezMHBWuaGWymKVgbaU7k8dyNLJ+OU5HUHKsN3Th1z/Fh7cS9rs/0pBuayceoVs3cn7Ree70F6U30pBo/vpnHycC+X+o4GKuddz9FA5fQdT45ed+3y8Xk8M1DZmh9K0TeV3plTeXKXlKUc5ODMNWx1B1P0X87J/uPkWp++wM6NoRT9l0+95tFdRQa755//wSs/z/MHKudfz3kDlaPnry0uZH5uNpcmhjPQKlKcGai84vM95/iNzkCKgc7Z34czL3V8rc9d/9FA5dzP76XXBAAAAO8mAxUAAADqwkAFAACgwQxUfrwMVHReb3+g0s6Nja1sbT3TztO7puysLebG3OVMDPenKFoZnts4/p/9X2+gcua9Tw9ULn/PgcqlFw9ULvefHqi8/HpeOqCY7T8aRnyfgcrYUg5yepSxlrmBIgOdjVN3N3n5QGXtpQOVV3wfr/w833CgMvYaA5W9pcwOtVL0D2dqdj4LS2vZWJp95g4qr/h8X3n8wWsOVI7vlvKCx17v9xkAAADqw0AFAACAujBQAQAAaDADlR8vAxWd19scqBysXU5/0Z/LpxcLBxvpTrRzeXEve0tzuTy7cGoQcjw26J89Hli8yUDlIDsLwymK4dzYOfXj3qX0veR8d24MHQ0QTj0/G3MZKI4GKuddz9GAosjw2RfI3GCR1thi9p4ZqBz0ptJXDKSzcer19u5konU0KHlyfGegyMDERPqLwbPjjO85UDnv/N90oHL+9bx6oLJ3p52iGM7C6RuY9C6l78xA5eWf7/Y5x+/dGUvrud+HyxnoP/7OzxmonPv5AQAAQM0YqAAAAFAXBioAAAANZqAiVdfbHKgkW+kOFyla7XQWltJbWsjcRH+K1lhu7CQHS1PpK1oZ7ixkaW0tSwvdTA0UaY0t5GhDsJOFoSKtiYVs7Ox974FK9pZyqa9Ia3g2C0tr6S12MzHQl+Jl57t3JxN9RYqhy7mx2EtvcT5TA620jgcq517P8YCiaA3l8o2l9Hp30p0aSFEMpLN2cHz+TwcqOVhLZ7BIMTCV+cVe1pYW0mm3UrTGsnBqRLHRGUhRFCmGnr27y/cbqJx3/q8zUDnzfTzr3Ot59UDlaEzSl4n5pWzs7GRjsZuJgSJF0Z/Zpb1zP9/zjs/BWmYHjr/fpbWsLd3IpYEirfaNo8/1nIHKuZ8fAAAA1IyBCgAAAHVhoAIAANBgBipSdb3dgUqSg7XcuDScgb4iRdFK//ClzK89GTfspdedylB/62iA0erP8FQ3vVPbh435sQy0ihRD3Wx834FKkoOtO5ltD6RVFOkbHMvc4sLZkcizp3v8/L6iSKt/KFPzS7kx3DoeqLz6eo4GFEOZW5jL2ODREKZvcCydxeP1wrMDlSTZ66U7NZT+VpGi6MtA+3IWtp45t41OBp67c8iLr//VA5Vzvo/X+DzPfB8v+gBfeT2vHqgke1nqHL/+k2N7S5kd6kvRGsuv/u85n+85x9/ZS7KzmM7YYPqKo+cMTnSz9OT37dyByjmfHwAAANSMgQoAAAB1YaACAADQYAYqUnV974HKT9nOUm7M38mZvcfWXAaLgXReuK54M08GKm/7bhp7d8bSarWz0PAdxI/1+QIAAAAvZqACAABAXRioAAAANJiBilRd9RqoLKTdKjI0eycbO3vZ2VjMXLuVYqCTjZfc8OVNvPUBxcFWeos3cmmgSN/EYhq+TzFQAQAAgH8zAxUAAADqwkAFAACgwQxUpOqq1UAlyd5SNxNDfSmKIkWrP0MTc1n6kQYOb31AsTGXoVYr/cOzuWOUYaACAAAA/2YGKgAAANSFgQoAAECDGahI1VW3gQoAAAAAP4yBCgAAAH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CQGKgAAABQHwYqAAAADWagIlWXgQoAAAAAiYEKAAAA9WGgAgAA0GAGKlJ1GagAAAAAkBioAAAAUB8GKgAAAA1moCJVl4EKAAAAAImBCgAAAPVhoAIAANBgBipSdRmoAAAAAJAYqAAAAFAfBioAAAANZqAiVZeBCgAAAACJgQoAAAD1YaACAADQYAYqUnUZqAAAAAA018OHD/PJJ5/kq6++MlABAACgNgxUAAAAGsxARaouAxUAAACA5vrTn/6Un//859nY2Mh3331noAIAAEAtGKgAAAA0mIGKVF0GKgAAAADN9dFHH+XXv/51/va3vxmoAAAAUBsGKgAAAA1moCJVl4EKAAAAQHN9++23OTg4yLfffmugAgAAQG0YqAAAADSYgYpUXQYqAAAAACRHYxUDFQAAAOrAQAUAAKDBDFSk6jJQAQAAAGiGR48e5eHDh2fGG//617/yxRdf5PDwMI8fPzZQAQAAoBYMVAAAABrMQEWqLgMVAAAAgGZYWVnJb37zm/z9738/eWxjYyO//OUv8/HHH7uDCgAAALVhoAIAANBgBipSdRmoAAAAADTDH/7wh/zqV7/K3/72t5PHPvjgg/ziF7/I5uZmvvvuOwMVAAAAasFABQAAoMEMVKTqMlABAAAAaIaHDx/m008/zcHBwcljX3/9dXZ2dvLo0SMDFQAAAGrDQAUAAKDBDFSk6jJQAQAAACBJvv32WwMVAAAAasFABQAAoMEMVKTqMlABAAAAIEkeP35soAIAAEAtGKgAAAA0mIGKVF0GKgAAAAD18ujRo6ysrOQPf/hDHj58ePL4hx9+mN/97nf5xz/+cfLY1tZWfvvb3+bvf/+7O6gAAABQGwYqAAAADWagIlWXgQoAAABAvTx8+DC/+c1v8qtf/SqffvrpyeO/+93v8h//8R/56KOPTh5bXV3Nz372s3zwwQf57rvvDFQAAACoBQMVAACABjNQkarLQAUAAACgXh4/fpx//OMf2dnZyeHh4cnjn3/+ef7nf/4n//znP08ee/jwYT755JN89dVXBioAAADUhoEKAABAgxmoSNVloAIAAABAknz77bcGKgAAANSCgQoAAEC516NPAAAgAElEQVSDGahI1WWgAgAAAEBydOcVAxUAAADqwEAFAACgwQxUpOoyUAEAAAB4d3399df505/+lI8++ijffvttkuRf//pXNjY28sEHH+Trr78+ee7W1lZWV1fz+eefnzx2//79/P73v8+nn37qDioAAADUhoEKAABAgxmoSNVloAIAAADw7trZ2cnPf/7z/PrXv87BwUGS5Isvvsgvf/nL/OIXv8jOzs7Jc3/729/mZz/7Wf785z+fPPb73/8+/+t//a/88Y9/zHfffWegAgAAQC0YqAAAADSYgYpUXQ8ePDgZqPgP9wAAAADvlkePHmVjYyN/+9vfTu6gcnh4mI8//jibm5t59OjRyXP//ve/54MPPsiXX3558tinn36aP/7xj/n888/PDFQePHhQ+d+tfkgGKgAAACQGKgAAAI1moCJV18OHD7OyspL3338/Dx48yN7eniRJkiRJkt6Rvvzyy/zzn//MwcFBDg4O8tVXX+XLL7/M119/feaxvb29fPXVVyePff311/nyyy+zv79/8tg///nPvP/++1lZWcnDhw8r/7vVD8lABQAAgMRABQAAoNEMVKRq++ijj7KysiJJkiRJkiTlk08+qfzvVT80AxUAAAASAxUAAIBGM1CRqm9nZyd//etf85e//EWSJEmSJEkNbHNzM59++mnlf6d6kwxUAAAASAxUAAAAGs1ARaq2//Of/zv/b/UP+eKLLyRJkiRJktTg/t/qH/J//vN/V/73qh+agQoAAMD/Z+/+n+M8DPvO/yv85Xwzl/PczD1qJ1vfDNq7wbVHXEaHRPWhdsK6KdQ2aNowSl34mmPrMc9m4CRG5G9NU7o2oYqCVBGWLciWCFLiUiRXJLUUqaVEGgRAiCCXXwB+WxAEl5L8uR/4RfwiSqRAELb29Zp5z1iL3WefXfAnPP7MQ2KgAgAA0NIMVKSlzUBFkiR9Gvuzb379gbXUn1WSJOl+ZaACAADAp4GBCgAAQAszUJGWtsrObam9tW/J/w8QkiRJkiRJWtpqb+1LZee2Jf971SfNQAUAAIDEQAUAAKClGahIS9vGzT+TJEmSJEmSrrfUf6/6pBmoAAAAkBioAAAAtDQDFWlpq+zcJkmSJEmSJF1vqf9e9UkzUAEAACAxUAEAAGhpBiqSJEmSJEmSpIVmoAIAAEBioAIAANDSDFQkSZIkSZIkSQvNQAUAAIDEQAUAAKClGahIkiRJkiRJkhaagQoAAACJgQoAAEBLM1CRJEmSJEmSJC00AxUAAAASAxUAAICWZqAiLXH14XQVRYqiSNE1mHqzkXLP1f++sVJ7Onv6U55sXHldo5zuopSVlcbdvc/MSFYUbemt3uXzb6uR2tDaDFTq9+mz33i8Rsrd1z5rR9aOftjz5zLyp2uybPktPfx4/t6fbsrI1Nzi/p7OvJWHl38rPW8u8vtIkiRJkiT9mmagAgAAQGKgAgAA0NIMVKQlrj6crqItqyr1zDSaaV4bqHSszki1mmq1mmq1kpHB1VlRKlJ09qfWaN77QKVRy2Bff4YnP+m51jPUVaS9r5bGffnstxyvMZOZ2tp0fNxA5R+/kBfenMzONyez882xvPCTF/Lww2uy7NFN2Tu7iL+n2an86PubMjT1K/BvRpIkSZIk6VcwAxUAAAASAxUAAICWZqAiLXH14XQV7VlduzY0uTpQ6RzI5C3PnRnuTlG0p6/WuPeByoJb5IFKs5nm5EA6P26g8mgl47f8bHrTE1m2/PH8+4PubiJJkiRJkrRUGagAAACQGKgAAAC0NAMVaYm7h4FKo7IypaItq6ofPlBpTI6kr7szbaUiRVGkraMnfeX6lZ83yuku2tJbvfr8RiUrS+1ZVR5J/8qutBdFilJHetZWM3PbeY5mbceVYxZFkaKjP6PNZpqNyYz0daez7crj7V29WVuZSbPZzEy5N21FZ/qvf67JDK4opdQznPqdjvcJByqN6jP5zPJv5Y/fnEtz9mB+7+HH85XqwXz9y9/LZx59NQeuPXf2VF74/hP5e4+sybLla/JQz1C+Uz2fZvN8Xvjymizr2ZOjNxx3uvJMPrP8r/M3U800Zw/m88u/lZ43bxjB3PF4p/I3j67JZ74xdnV8M5edjz+eZdfOsdlMc3YsPY+syefWHl/6f4OSJEmSJEn3IQMVAAAAEgMVAACAlmagIi1xHzVQaTSvP1avDWd1Z5GibWXKM80PGaiMpr+jSGlFX4bK1VQrIxlY2Z6i1HPD828dqBQptXemd7CS0cnRlPu7PrhDy23neusdT+oZ6i6l6FyVwXI1tWo5g72dKYrO9I820mzOpNzblqJzbWqNZiaHulNq68lw/U7Ha979QGX2g8eOHtyXrzy6JsseeSYjZ5pXBypr8tAXHs/Df17JU5XjV49/Jk99+ZtZ9uhP8qPKZPa+eTA/+sZfZ9nyv87Xx+cyvfWJfGb5D/PUiWvHPp+RP/1mlvXsujJauW2g8tHHO7D2e1n2hRezd7aZa4OVZcs/GKQ0Dr6Yh5Y/nq+464skSZIkSfqUZKACAABAYqACAADQ0gxUpCXuTgOV4kNqW5H+q3couX2gMpmRwcGUJz84dqO2Ou1FVwbrzTsOVNpWVT8YiDTK6SkV6S7fxUBltD8dRWcGJm98zmjWdhZpX331OTPlrGov0rmqLytKbVk5Ur/z8ZrNuxuoLP+QHvlhvl49f+V5swfze8vX5LPfOJjpG18/vimfu3Y3lOuPH893Hl2Thx6fSuPMW/m9h9fk4U1nrvzs6n9//tp/3zpQ+ZjjTR98IQ9d+/mZfXn44e+l56uPX79Ly/hP1mbZIz/JztkP+6ySJEmSJEm/fhmoAAAAkBioAAAAtDQDFWmJu9NApWN1Rqq11GpXG61/MORoNj9koNJMs1lPrTycwbV9WbVyRTpKRYqPGaisGJm54ZhXHrubgcrM8IoPH9EURYru8vVznSmvSltRpG3lSGY+4njNZvPuBir/+IW88OZU9h682viZm7+XqwOVz289f9Prpzf98MPHLcvXZNmXD6Zx7Y4pK/flaLOZ6a1P5TMPP5UXznxw3BsHKh97vNnJ9DxyZfAyXX0mn/3CC9laGcpnH34qI2fO54UvfzOf+erBm89dkiRJkiTp1zgDFQAAABIDFQAAgJZmoCItcXcaqHQOZPKjXnfrQGWmkr6uUor2FentG8xwpZbRSt/H3kHlpjHKPQ9UujM0OpnJyVuqf/D6yaHulIoiRefajDbufLxms3l3A5VHKxn/qO9l9mB+7+Fv5vcqczc9fmVQ8kSeGj+V8albOnF1dFJ5Jp9Z/kSGTpzJC1/+Zj77jbEPzu1DByofdbzzGfnqN/OZP30rW7//vXz2Tw9m+sxb+fzD38ofVw6m55Fv3jaikSRJkiRJ+nXOQAUAAIDEQAUAAKClGahIS9x9GqjMjHSnKFZkeOaD5zSqq9K2SAOVRm112ov2rK7e+PrRDKzszury1buyTA6mu9SWnsHBrGwr0rl29IY7hjzYgUrj4At5aPnj+cqbNzw+ezx/89Un8pXK1aHImYP5pw9/M5//ya58/uHH88c3PffmgcrdHG966xP5zCNPpOcffzP/4Odn0myeyY961uShrz6Vhx7+YYZO/Ar8+5MkSZIkSbpPGagAAACQGKgAAAC0NAMVaYm7TwOVK2OUtqwcrGS0Xs9oeSArO4oURXv6KjP3ZaAy3FWktHI4o/WZNJuTGVhRpCh1p3+4kmplOGtXtqco9WSo3kyzOZnBFaWUeoZTbzZTH+5JqejK2tHGHY7XXNSBSrN5Kn+zck2WPfxEvr5pLDur+/Kdrz6eZQ8/laeuD0XOZ+Sr38qy5Wuy7AsvZu/szce9caByV8c7sSf/YPmaLFv+vXxn/MpjB9Z+78rxe3Z99OeQJEmSJEn6NctABQAAgMRABQAAoKUZqEhL3H0aqDSbM6n096SjVKQo2tLRvTrD1Ur6utpSlHoyUl/oQKWZ0cGrx+8ayGizmWajlqFVK9LRVqQoSmlfsSqDtStjk8mBFSmVejJcv/b6eoa7Sx+89sOOt6gDlWaas1N56s9/mM89sibLln8zD638SX508PxNz2lUh/KZ5WvyufXHbzvuzQOVuzneqfzNo2uy7JGfZOfVsUvjzZ/ks8vX5O+tP7X0//YkSZIkSZLuYwYqAAAAJAYqAAAALc1ARVribhuotHAfOVCRJEmSJEnSr3IGKgAAACQGKgAAAC3NQEVa4urD6SrasqpSz8xMC49UGjOp1/rTYaAiSZIkSZL0a5mBCgAAAImBCgAAQEszUJGWuPpwuooiRVGk6BpMfanPZ0lqpNx99Tu4w0Dl819+4lPZ0n/3kiRJkiRJ9ycDFQAAABIDFQAAgJZmoCLp16Fly9d8Klvq71WSJEmSJOl+ZaACAABAYqACAADQ0gxUJP069Gp1/FPZUn+vkiRJkiRJ9ysDFQAAABIDFQAAgJZmoCJJkiRJkiRJWmgGKgAAACQGKgAAAC3NQEWSJEmSJEmStNAMVAAAAEgMVAAAAFqagYokSZIkSZIkaaEZqAAAAJAYqAAAALQ0AxVJkiRJkiRJ0kIzUAEAACAxUAEAAGhpBiqSJEmSJEmSpIVmoAIAAEBioAIAANDSDFQkSZIkSZIkSQvNQAUAAIDEQAUAAKCl3ctAZXJy8qaW+oKnJEmSJEmSJOlXIwMVAAAAEgMVAACAlmagIkmSJEmSJElaaAYqAAAAJAYqAAAALc1ARZIkSZIkSZK00AxUAAAASAxUAAAAWpqBiiRJkiRJkiRpoRmoAAAAkBioAAAAtDQDFUmSJEmSJEnSQjNQAQAAIDFQAQAAaGkGKpIkSZIkSZKkhWagAgAAQGKgAgAA0NIMVCRJkiRJkiRJC81ABQAAgMRABQAAoKU9iIHK/Px8Zmdnc/bs2Zw6dSrHjx/P1NTUgjt27FhOnjyZ06dPp9FoZG5ubskvwkqSJEmSJElSK2agAgAAQGKgAgAA0NIexEDl3LlzmZqayptvvpktW7bkpz/9aZ588sk88cQTGRgYyLp16+6pgYGBPPHEE9mwYUM2btyY3bt3Z2JiItPT05mfn1/yC7GSJEmSJEmS9KA7MH48a36wOZ2Prctv/M5f5jd+5y/T+di6rPnB5hwYP77o72+gAgAAQGKgAgAA0NIWc6By8eLF6+OUWq2WvXv3Zu/evXn99dezY8eObN++Pdu3b8+2bdvuqe3bt2fHjh3ZtWtX9uzZk3379mXfvn2ZmJjImTNncuHChVy6dGnJLwhLkiRJkiRJ0mI3P38p317/ah76wuP5i3XlbN55KNNnL2T67IVs3nkofzFQTvGFx/Od9a9mfn7x/m5qoAIAAEBioAIAANDSFnOg0mg0cvTo0dRqtbzyyit54403cvz48Zw5cyaNRiMXLlzIhQsXMjs7e09de925c+cyPT2dAwcOZMuWLalWqzly5EjOnDljoCJJkiRJkiTpU9/8/KX89mPr8qV//0ymTpzL0y/tzaNfezaf+9L387kvfT+Pfu3ZPLNxX46ePJd/8h+eyW8/tm7RRioGKgAAACQGKgAAAC1tMQcqp0+fzv79+7Nv377s3r07Y2NjOX/+fC5dupT33nsv77///oK6fPly5ubmMjU1lT179uSNN97I/v37MzU1lbm5uSW/OCxJkiRJkiRJi9m317+af/a1DTk+3cg/+sr6/P0/WJuteyZybnY+9VPn89SLe/Nbf/SjdH9tQ06cns3vf/WZfHv9q4tyLgYqAAAAJAYqAAAALW0xByr1ej1bt27Nvn37cuTIkZw+fTrNZjOXL1/Ou+++e1+6fPlyzp8/n3q9noMHD2bHjh35xS9+kQsXLiz5xWFJkiRJkiRJWqwOjB/P3/rit3Ps1Pl0feXJLFu+Jn/4Z8/l/fd/mbcnTuZs42KSZPOusfzml/46/7Lv+dSnG3noi4/nwPjx+34+BioAAAAkBioAAAAtbTEHKkeOHMnzzz+farWaU6dOZXZ29r5f9Lx8+XIuXryYc+fO5cCBA9m4cWP27du3KO8lSZIkSZIkSb8qrfnB5vzVk6/m6Zf2ZtnyNVm2fE06/vUP81t/9KP8z1/8bv7RvxtMkrz73vv53//VuvxvPT/Mz3eM5rtP78iaH2y+7+djoAIAAEBioAIAANDSFnOgcvjw4axfvz6VSiVnzpzJxYsXMz8/vyjNzc3lrbfeynPPPZfdu3en0Wgs+QViSZIkSZIkSVqsOh9bly2vj+fRrz2bZcvX5L//v/48n/38X+Wh3/1e/s7v/6f0rduaJDkxM5uOx57Mb/3J+nxj3avZ8eY7eeRPBu77+RioAAAAkBioAAAAtLTFHKiMj49nYGAg27Zty9mzZzM3N7coXbhwIbOzs6nVann22Weza9eunD9/fskvEEuSJEmSJEnSYvUbv/OXOX1uLn/7d7+T/+7hb14Zp/ze9/K5f/o3+Vd//kKa776XX/7yl/naD8p55N89m8//vxvyh3/585ydnc//+Mi37vv5GKgAAACQGKgAAAC0tMUcqIyNjWXdunXZtm1bTp8+ndnZ2UWp0Wjk3Llz2bdvX5555pns3LnTQEWSJEmSJEnSp7prA5XfXPHd/A+/860UX/xu/s7v/6f8r3/ww5w4PZsk+dELe/OF//BcVqz+ab709eF8+bubc272Uj5roAIAAMAiMVABAABoYYt9B5V169Zl69atOXXqVM6fP78onTt3LmfPns3evXvzzDPP5LXXXjNQkSRJkiRJkvSprvOxddny+nh6vvHj/E9dj+c3v/Qf83f/+Q/S+W+fymv7j2bX28fy+98Yzj9d87P88z9/KT3f2pj//NN9ef1APY98+Yn7fj4GKgAAACQGKgAAAC3tQQxUyuVyTp48mXPnzi1KZ8+ezZkzZ/LGG28YqEiSJEmSJElqidb8YHP+6slXs2FTLcXvfjf/S/ffpP0P1+W3v/J0+gdfy3c3vJ5H+36ef9k/kpXfeSV/8v1ydh44nh8Nv5E/+y+b7/v5GKgAAACQGKgAAAC0tAc1UDl+/HjOnDmzKJ0+fTozMzPZs2ePgYokSZIkSZKklujA+PE89MXHU59u5A/W/CR/95//IP/HHz2R3///fnr9779/9O3Neez75XzlP2/PD37+dk6fn8/f/t1v58D48ft+PgYqAAAAJAYqAAAALe1BDFS2bNmSer2emZmZRWl6ejqnTp1KtVo1UJEkSZIkSZLUMn1n/av5F1/fkJNnZvNY/8/zfz72ZB5d8/z1v//+m/94ZZzyo5cO5PxcM3/058P57lPbFuVcDFQAAABIDFQAAABa2oMYqLzyyis5evRoTp06tWidPHkyr7/+uoGKJEmSJEmSpJZpfv5SfvuxdfkXXx/KydOz2bhzPH/+ZCV//PhI/p//VM4Pf/5WqqMnc3b2Ur78Vz/P//1v/2vm5y8tyrkYqAAAAJAYqAAAALS0BzFQefnllzM1NZWTJ08uSidOnMjx48eze/duAxVJkiRJkiRJLdX8/KV8e/2r+Vtf/Hb+8493Z/fbx3L+wqU05prZd+hE1r9Uy2/+3nfz3ae2Ldo4pdk0UAEAAOAKAxUAAIAW9qAGKu+8806OHz++KNXr9Rw7diy7du3K008/baAiSZIkSZIkqeU6MH48a36wOY/8m4F89h9+K5/9h9/KP/y3/zV/9l8258D48UV/fwMVAAAAEgMVAACAlvYgBiqbN2/O4cOHc+zYsUXp6NGjmZqays6dOw1UJEmSJEmSJGkJMlABAAAgMVABAABoaQ9ioLJp06ZMTExkampq0Tpy5Ehee+01AxVJkiRJkiRJWoIMVAAAAEgMVAAAAFragxqojI2N5ciRI4vSO++8k8nJyVQqlQwODhqoSJIkSZIkSdIDzkAFAACAxEAFAACgpT2IgcrIyEjGxsauD0kWKwMVSZIkSZIkSVqaDFQAAABIDFQAAABa2oMcqExOTmZiYuK+d/jwYQMVSZIkSZIkSVrCDFQAAABIDFQAAABa2mIOVMbGxrJu3bps2rTp+kDl8OHDmZiYyNjY2IIbHx+/aaDy2muv5emnn77LgcpMRlYUKYqba+tYkZX9I5lsXH3ezEhWFG3prTaW/ALv7Y2mv6NI5+DH/y5uq1FOd1HKyspHfa47H79R60t70ZWh+ic891u/1wWejyRJkiRJkqSlzUAFAACAxEAFAACgpS32HVQGBgayadOmHDp06PrrJiYmcujQoYyOji6o8fHx68c8fPhwKpVKnnnmmezcufPuByodfRmpVlOtVlMpD2ewf2U6iiKlFWtTazTTbNQy2Nef4cmlv8B7e7/GA5Vbv1cDFUmSJEmSJOnXOgMVAAAAEgMVAACAlraYA5XJyck8++yzefnll7N///7rI5V33nnn+jHeeeede+7W105MTOQXv/hFKpVKfvrTn+aNN95Io/Fxdzy5OlDpGkr9lp81av3pLIp0/coPIX6NByr3+XwkSZIkSZIkLW0GKgAAACQGKgAAAC1tMQcqx44dy0svvZStW7dm9+7deeuttzI5OZljx47l5MmTOXXq1Cfu5MmTqdfrmZqayujoaN54443s2LEjL7/8ct5+++3Mzs5+zPndeaDSbM5kpLtI0TmYyUY53UVbeqsfDCcmR/rS3dGWoihSlDrSvXo4kze+fqaagZVdaS8VKUrt6eodSHXmg583JkfS192ZtlKRoijS1tGTvnL9ys8b5fSU2rO6Uk5/d0dKnWszev11w1nd3ZG2okipvSu9A8Pp+6jBxkw1A71Xz6NoS2f36gyPNq6/z62DkHs5/rWBysDI2qzsvPJdtHV2p//a55gZzoqiLatu+N6aMyMfPHbr9/oJzudjfw+SJEmSJEmSHlgGKgAAACQGKgAAAC1tMQcq09PTef3117Njx45s2bIlO3fuzNtvv53R0dGMj49nYmJiQR06dCgHDx7Mnj17snXr1mzfvj2vv/56JicnMzc39zHn91EDlWZG13akKK1MZeaWIcXo2it3V1k9lHK1mvLgqnQWRVZcG3E0aunrKFJ0rc5QpZZaZTC9HUWKFYNXxxNX7gJSWtGXoXI11cpIBla2pyj1pDzTvDpQKdLe3p4VqwYyVB5No9lMc6aS3rYiReeqDJarqZYHrhy3uMNApVFLf2eRoqM3A+VqapXh9HeXUpR6Mlxv3j4IucfjXxmoFClKXVk9VL76OTpSFO3pqzUWPlD5uPP5uN+DJEmSJEmSpAeagQoAAACJgQoAAEBLW8yByvnz53P48OFUq9UMDw9nZGQklUolO3fuzO7duxfcrl278tprr+WVV17J888/n+3bt2dsbCzT09O5ePHix5zfRw9U6kNdKYrulG8ZqDSqvWkrOrL22p1Imo1MVkZSHp1Js9nMTLknpaIrg5MfHKtR7U9Pd1+qjWaazcmMDA6mfOPPa6vTXnRl8OpwpKco0tZbzsyN5zN45XyG6jec52h/Ou40ILl6nv21mwciPaUinQOTtw1C7vn4VwcqK4bqNzw+mrUdRUo9I5lZ4EDl487n434PkiRJkiRJkh5sBioAAAAkBioAAAAtbTEHKnNzczl9+nQOHTqUHTt2ZOvWrSmXy3n55ZezcePGvPTSS3nppZfy4osv3lPXXrdp06aUy+Vs3bo1W7duzf79+3Py5Mk0Go1cunTpY87vbu6g0nv7HVQataxdUUpRlNLR3ZvVa4dSuWEUMdrfkaKjP6Mf+d711MrDGVzbl1UrV6SjVKS4ZaDSPXLj0KKRam9bis5rd2G5WqOaVW0fPiCZHOxK0dZ7dRTzwfsOdRUpraykcdMg5N6Pf2Wg0pG1o82bzrO2uv3K51/QQOUuzudjfg+SJEmSJEmSHmwGKgAAACQGKgAAAC1tMQcqzWYzly5dyunTpzM5OZm9e/fmlVdeyfDwcAYHB/PUU09l/fr1efLJJ++p9evXZ/369XnuuecyMjKS3bt3Z2xsLCdPnszc3NxdXjD9qIHKTEa6ixRdg5m8dUjRbKbZbKReK2do7eqsXNGeoihlxdrRNJqNjx+ozFTS11VK0b4ivX2DGa7UMlrpu/kOKqVSeso3v1911YcPNla3f4KBSs+HDFTu8fhXBiqdtw9U+tpTdKz98IFKfShddztQuavzudPvYekvxkuSJEmSJEmtloEKAAAAiYEKAABAS1vsgcrly5dz4cKFnD17NlNTU3n77bezZ8+e7NixI9u3b8+2bdvuue3bt2f79u15/fXXU6vVcvjw4UxPT2d2dvb6e378ud15oNKo9aezKNI1OHnbkGKmsjar+4ZvGE5cHWW096XWaGZmpCelYkWG6jccr7o6He3dGao3MzPSnaJYkeGZG3++Km0fOVBppj7UlaLovum4zdG16SjuMCCp9qat6Ej/6M13MFlZKtI5MHnLIOQTHL/Wl/aiyIqh+g2Pj2Zt59U7tFwdqNw47GlUetN2VwOVjz+fj/s9LPXFeEmSJEmSJKnVMlABAAAgMVABAABoaYs9ULmx+fn5zM3N5cKFC/etubm5zM/P59KlS/d4PlcHKh19GalWU61WUy2PZLB/ZTqKIqUVa68MHW4ZUlwZWZSyon84lVotleGB9HYUKfUMXxm6NGrp6yhSdK3OUKWWWmUoqzqKlLqHMtm8NkZpy8rBSkbr9YyWB7Kyo0hRtKevMnPHgUpzZiQr264et1xNtTyY3o5SSncYkDQbtfR3Fik6ejNYrqZWGU5/dylFqSfD9eZtg5B7Pf61gUpR6srqoUqq1ZEMrOxIUXSkv9ZIs1HNqrYipRX9Ga6OplYZzMqOtpTucqDycefzsb8HSZIkSZIkSQ80AxUAAAASAxUAAICW9qAGKpcvX867776b9957L++9917ef//9BXftWO+++24uX758l3dOudbVgUpxc20dXenpG8nktbtw3DqkaM6kOtCbrvbSldeU2rOidyDVG+6I0qyX09/TmTvoUPQAACAASURBVLaiSFG0pXPlQCozH7xvpb8nHaUrP+voXp3haiV9XW0pSj0Zqd9hoNJspjE5kr7ujrQVRUrtXekdrGRoRenDByrNZpoz1Qz0dqX9xveavMMg5B6P36j1pb1tZYZH+tPT2ZaiKKW9c2XWVmeuP6de7k93x5Xvqb1zZdZWylnV3n53A5WPPZ+7+D1IkiRJkiRJemAZqAAAAJAYqAAAALS0B3kHlWazeX1Icj9b6guvkiRJkiRJktTqGagAAACQGKgAAAC0tAc9UJEkSZIkSZIkffoyUAEAACAxUAEAAGhpBiqSJEmSJEmSpIVm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DSaDRy8uTJHDp0KHv27Mm2bdvy0ksv5cUXX8zPf/7zT9SLL76YLVu2ZOfOnXn77bdz9OjRnD17NvPz80t+IVaSJEmSJEmSWi0DFQAAABIDFQAAgJa2mAOVS5cu5eLFizl16lQmJiayb9++bNu2LRs3bsxzzz2XoaGhbNiwIc8+++w9tWHDhgwNDeVnP/tZtmzZkmq1mtHR0Rw/fjyzs7O5dOnSkl+MlSRJkiRJkqRWykAFAACAxEAFAACgpS3mQOXChQuZnp7O6Ohodu7cmb1792ZsbCzj4+MZGxu73qFDh+6pa68bHx/P+Ph49u/ff/1OKidOnEij0TBSkSRJkiRJkqQHmIEKAAAAiYEKAABAS1vMgcq5c+cyPj6evXv3ZsuWLanVajlz5kzm5+fz/vvv55e//OWCajabmZ2dzdjYWMrlcnbt2pVDhw7l5MmTmZ+fX/ILspIkSZIkSZLUKhmoAAAAkBioAAAAtLTFHKicPHkyr7/+evbt25e33347R48ezdzcXJrNZt57770Fd/ny5Vy6dCmnTp3K6OhoarVa9uzZk8OHD19/H0mSJEmSJEnS4megAgAAQGKgAgAA0NIWc6By7NixbNy4MXv37s2JEyfSaDRy+fLlvPvuu7l8+fJ96d13383c3FxOnz6dX/ziF3nllVfy1ltvZXZ2dskvyEqSJEmSJElSq2SgAgAAQGKgAgAA0NIWc6By+PDhbNiwIbt27crp06czNzeXS5cu3fcuXryY2dnZvP3223nhhReyZ8+eNBqNJb8gK0mSJEmSJEmtkoEKAAAAiYEKAABAS1vMgcr4+HgGBgayffv2nDt3LhcvXlyU5ubmMjc3l/37918fxJw/f37JL8hKkiRJkiRJUqtkoAIAAEBioAIAANDSFnOgMjY2lnXr1mXbtm05c+ZMLly4sCjNzs6m0WikVqvlv/23/5adO3caqEiSJEmSJEnSA8xABQAAgMRABQAAoKUt9h1U1q1bl61bt2Z6ejqNRmNROn/+fM6ePZu9e/fmmWeeyWuvvWagIkmSJEmSJEkPMAMVAAAAEgMVAACAlvagBiqnTp3K+fPnF6Vz587lzJkzBiqSJEmSJEmStEQZqAAAAJAYqAAAALS0BzFQKZfLOXHiRM6ePbsonTlzJqdPn84bb7xhoCJJkiRJkiRJS5CBCgAAAImBCgAAQEt7EAOVLVu2pF6v5/Tp04vSzMxMpqens2fPHgMVSZIkSZIkSVqCDFQAAABIDFQAAABa2oMYqLzyyis5duxYpqenF6VTp07l5MmTqVarBiqSJEmSJEmStAQZqAAAAJAYqAAAALS0BzVQmZqayqlTpxalkydP5sSJE3n99dcNVCRJkiRJkiRpCTJQAQAAIDFQAQAAaGkPYqDy8ssv58iRIzlx4sSidPz48dTr9ezevdtARZIkSZIkSZKWIAMVAAAAEgMVAACAlvYgBiqbN2/O5ORk6vX6onTs2LEcPXo0u3btytNPP22gIkmSJEmSJEkPOAMVAAAAEgMVAACAlvagBioTExM5evToojQ1NZUjR47ktddeM1CRJEmSJEmSpCXIQAUAAIDEQAUAAKClPYiByqZNmzI+Pp6pqalF6ciRI3nnnXdSqVQMVCRJkiRJkiRpCTJQAQAAIDFQAQAAaGkPYqAyMjKSsbGxvPPOO4vStfOpVCoZHBw0UJEkSZIkSZKkB5yBCgAAAImBCgAAQEt7kAOVycnJHD58eFEyUJEkSZIkSZKkpctABQAAgMRABQAAoKUt5kBlbGws69aty6ZNmzI+Pp7JyclMTExkYmIi4+Pj96WJiYnbBio7d+68+4FKYzLltb1Z0dGWUlGkKEpp7+xJ31A1Mzc+b2YkK4q29FYbVx9rpDa0NgOV+tX/rmewq0jRU07jtvepZ6irSNH9YT+7uUatL+1FV4bqS3xBuVHJylIpPeXGfTrmrd+XJEmSJEmSpE9TBioAAAAkBioAAAAtbbHvoDIwMJBNmzbddAeViYmJHDp0aMGNj4/fdBeVSqWSp59++u4HKjPV9HUWKYqO9PQNZLhcSaU8nIFVK9JWFGlfVU792nMbtQz29Wd48trrr4xO2vtqV0cnn7KBSnM0Q319GRq9XwOVW78vSZIkSZIkSZ+mDFQAAABIDFQAAABa2mIOVA4fPpz169dn8+bNOXjwYCYmJq6PVMbGxhbcteNNTk5mfHw8lUolGzZsyO7du9NofNywYiaVVW0pSt0Z/JARRn24J6WiLauqdzrOp32gcr8zUJEkSZIkSZI+zRmoAAAAkBioAAAAtLTFHKhMTU3l+eefz5YtW/LGG2/k4MGDmZyczNTUVI4ePZpjx44tqKNHj+bIkSMZGxvL/v37s2PHjrz44ot58803Mzs7+9HnNzOS7qJI58CdPkc91XI51cmrA5VGOd1FW3qrjTSbo1nbUaQortbRn9G7HajMDGfFrcOXmZHrj10bqAyMrM3KzrYURZG2zu70l+sfep6NWl/aSz0ZrgxkZVd7SkWRts6eD57fKKen1J7VlXL6uztS6lyb0evvW81Ab1faS0WKoi2d3aszfG2s06hkZamUnvIN59mYzEhfdzrbrnzu9q7erK3M3PA5qhlYefV4pfZ09Q6kOtO8w/e19BfMJUmSJEmSJN2/DFQAAABIDFQAAABa2mIOVE6cOJGtW7fm1VdfzY4dO7Jv375MTEzkyJEjqdfrOX78eE6cOHHPHT9+PMePH8/Ro0dz+PDhvPXWW9m5c2d27NiRbdu25dChQ7lw4cJHnluj2pu2oiP9o3d5gfWmgUozd7yDSnc5M7e9fvL6z+5uoFKkKHVl9VA51cpIBlZ2pCja01e7/W4u155farv9+aurjasDlSLt7e1ZsWogQ+XRK+fbqKW/s0jR0ZuBcjW1ynD6u0spSj0Zrjc/ZKBSz1B3KUXnqgyWq6lVyxns7UxRdKZ/tJFmo5a+jiJF1+oMVWqpVQbT21GkWDGYyQ/9viRJkiRJkiR9mjJQAQAAIDFQAQAAaGmLOVA5c+ZM3nrrrezatSsjIyPZunVr9uzZkzfffDP79+/PW2+99Ynbv39/3nzzzezduzc7duzIxo0bs3379tRqtdTr9Vy8ePEjz61R7k5RdGWwfsPjjUp6Szfc6aO44Y4odztQKT6iexiorBi68Y4pV+5AUuoZuW388pHPX1nOTKOcnqJIW+/Nw5nrA53azefRU7p6V5lbByqj/ekoOjMw2bz5fTqLtK+upV7uSanoyuDkje/Rn57uvlQbH/Z9SZIkSZIkSfo0ZaACAABAYqACAADQ0hZzoDI7O5t6vZ5arZYXX3wxGzduzKuvvppXX331+p1Vrv3ve+na61599dVs27Ytmzdvzs9+9rPs2rUrR48ezblz5zI/P/+R59ao9KZ0211JGpms1VKr1VKrVTK44hMMVLoGUrl+jKtVy1fuLnLXA5WOrL3pzi6N1Fa3p+joz+itn+Mjn782o1cHKt0jMzf/Lge7UrT1Xh2PNG/6TKWVlTRuGajMDK/4yOHN/v6ODz2/W49toCJJkiRJkiR9OjNQAQAAIDFQAQAAaGmLOVC5ePFiGo1Gjh07llqtlp07d2bLli156aWX8pOf/CQ//vGP89xzz+XHP/7xPffcc8/lZz/7WV5++eVUKpXs3bs3hw8fzrlz53Lx4sVcunTpo8+vPpwVRZGOtaN3eM5kBjo/wUClu/whA4wrz73jQKU+lK6bBiqdtw9O+q4OTm459h0HKn1XBy2NcnpuvBPKtd/lRw1Ueu40UOnO0Ojkbf8OJuszGTVQkSRJkiRJklo6AxUAAAASAxUAAICWtpgDlWazmcuXL6fRaOTUqVM5ePBgduzYkY0bN+a5557Lhg0bsmHDhjz77LP31IYNGzI0NJSf//zn2bp1a2q1Wo4dO5Zz585df8+PP7eZlHvbUpS6MzjauO3n9eGelIrFG6j03jBQaVR603bTQKXIiqH6Da8fzdrOq3c2ueXYH/n8nnJm7jBQaVR701Z0pH/05ju5rCwV6RyYTPOWgUqjtjrtRXtW3zisaYxmYGV3VpdnMjPSk1KxIkP1G99jdTrau68+ZqAiSZIkSZIkfZozUAEAACAxUAEAAGhpD2KgMj8/nwsXLuT06dOp1+uZnJzM+Ph4xsbGPnHj4+N55513cvTo0UxPT+f8+fO5ePHivV00namkr6tIUbSnp28gQyPllEeGsra3K6VSZ7q7Sil9xEBluKtIaeVwRuszueuBSqOaVW1FSiv6M1wdTa0ymJUdbSndMlApSl1ZPVRJtTqSgZUdKYqO9NduH9J86PN7b3j+HQYqzUYt/Z1Fio7eDJarqVWG099dSlHqyXC9edtApdmczMCKIkWpO/3DlVQrw1m7sj1FqefKAKVRS19HkaJrdYYqtdQqQ1nVUaTUPZTJD/2+lv6CuSRJkiRJkqT7l4EKAAAAiYEKAABAS1vsgUqzeWWkcvny5bz77rt5//338/777+eXv/zlfen999/Pe++9l3ffffcu75xya/WU1/amu7M9paJIqb0r3b39GZlsZGa4O213HKg0MzrYk45SkaJrIKN3O1BpNlMv96e7o5SiKNLeuTJrK+Wsam//YKDStjLDI/3p6WxLUZSuPKf64aOOKwOVrqwdXnv1+UXaOnvSX756R5U7DVSazTRnqhno7Up7qUhRtKWje3WGJ68+77aBSjPNRi1Dq1ako624cl4rVmWwdsN51cvp7+lMW3HleJ0rB1KZad7h+1r6C+aSJEmSJEmS7l8GKgAAACQGKgAAAC3tQQxUms2bRyr3u2vHXuoLsEvRtYHKUP0+H7tRufOwRZIkSZIkSZJuyUAFAACAxEAFAACgpT2ogYoWp8UZqMxkstKXjqKU3oqBiiRJkiRJkqSPz0AFAACAxEAFAACgpRmo/Hq3GAOVRqU3bUWR9p6B1BpL/xklSZIkSZIk/epnoAIAAEBioAIAANDSDFQkSZIkSZIkSQvNQAUAAIDEQAUAAKClGahIkiRJkiRJkhaagQoAAACJgQoAAEBLM1CRJEmSJEmSJC00AxUAAAASAxUAAICWZqAiSZIkSZIkSVpoBioAAAAkBioAAAAtzUBFkiRJkiRJkrTQDFQAAABIDFQAAABamoGKJEmSJEmSJGmhGagAAACQGKgAAAC0NAMVSZIkSZIkSdJCM1ABAAAgMVABAABoaQYqkiRJkiRJkqSFZqACAABAYqACAADQ0gxUJEmSJEmSJEkLzUAFAACAxEAFAACgpRmoSJIkSZIkSZIWmoEKAAAAiYEKAABASzNQkSRJkiRJkiQtNAMVAAAAEgMVAACAlmagIkmSJEmSJElaaAYqAAAAJAYqAAAALc1ARZIkSZIkSZK00AxUAAAASAxUAAAAWpqBiiRJkiRJkiRpoRmoAAAAkBioAAAAtDQDFUmSJEmSJEnSQjNQAQAAIDFQAQAAaGkPYqAyPz+f2dnZnD17NqdOncrx48czNTW14I4dO5aTJ0/m9OnTaTQamZubW/KLsJIkSZIkSZLUihmoAAAAkBioAAAAtLQHMVA5d+5cpqam8uabb2bLli356U9/mieffDJPPPFEBgYGsm7duntqYGAgTzzxRDZs2JCNGzdm9+7dmZiYyPT0dObn55f8QqwkSZIkSZIkPegOjB/Pmh9sTudj6/Ibv/OX+Y3f+ct0PrYua36wOQfGjy/6+xuoAAAAkBioAAAAtLTFHKhcvHjx+jilVqtl79692bt3b15//fXs2LEj27dvz/bt27Nt27Z7avv27dmxY0d27dqVPXv2ZN++fdm3b18mJiZy5syZXLhwIZcuXVryC8KSJEmSJEmStNjNz1/Kt9e/moe+8Hj+Yl05m3ceyvTZC5k+eyGbdx7KXwyUU3zh8Xxn/auZn1+8v5saqAAAAJAYqAAAALS0xRyoNBqNHD16NLVaLa+88kreeOONHD9+PGfOnEmj0ciFCxdy4cKFzM7O3lPXXnfu3LlMT0/nwIED2bJlS6rVao4cOZIzZ84YqEiSJEmSJEn61Dc/fym//di6fOnfP5OpE+fy9Et78+jXns3nvvT9fO5L38+jX3s2z2zcl6Mnz+Wf/Idn8tuPrVu0kYqBCgAAAImBCgAAQEtbzIHK6dOns3///uzbty+7d+/O2NhYzp8/n0uXLuW9997L+++/v6AuX76cubm5TE1NZc+ePXnjjTeyf//+TE1NZW5ubskvDkuSJEmSJEnSYvbt9a/mn31tQ45PN/KPvrI+f/8P1mbrnomcm51P/dT5PPXi3vzWH/0o3V/bkBOnZ/P7X30m317/6qKci4EKAAAAiYEKAABAS1vMgUq9Xs/WrVuzb9++HDlyJKdPn06z2czly5fz7rvv3pcuX76c8+fPp16v5+DBg9mxY0d+8Ytf5MKFC0t+cViSJEmSJEmSFqsD48fzt7747Rw7dT5dX3kyy5avyR/+2XN5//1f5u2JkznbuJgk2bxrLL/5pb/Ov+x7PvXpRh764uM5MH78vp+PgQoAAACJgQoAAEBLW8yBypEjR/L888+nWq3m1KlTmZ2dve8XPS9fvpyLFy/m3LlzOXDgQDZu3Jh9+/YtyntJkiRJkiRJ0q9Ka36wOX/15Kt5+qW9WbZ8TZYtX5OOf/3D/5+9e/9t6z7sPv6v9JdhwLpgwL5pEbYDWGzgHqxcsTFJO7VJhSxlnrZq+0RzL8qKeR2ita6WJUwcN11buYmYWqE9i3ETJrZMyRZlSdSNshTKckKREm1J1I26HepG2c7n+UEXy7YcWZEotznvF/AGYknkOTxyfvHBB0dfevo1/eVjR/TVHwckSdeu39Dffq9Kf1Pyqk63JHTkeIsOHa3f8/NhoAIAAAAAkBioAAAAAICtFXKgMjg4qOrqakWjUU1PT2txcVFLS0sFaWFhQZcuXdKpU6fU0dEhy7Lu+w1iIiIiIiIiIiIiokLlOVClhs6Unnr2pD71xUP60398Tg985UU9+Pgv9Lknf6WKqkZJ0lg2J/eBY/rS96v1s6oLannvih79vn/Pz4eBCgAAAABAYqACAAAAALZWyIFKKpWS3+9XU1OTZmZmtLCwUJDm5+eVy+UUj8d18uRJtbe3a25u7r7fICYiIiIiIiIiIiIqVJ9+5HlNzS7os4+/rD/5h/9aHad8/Rf6/Dd+re89947y167rww8/1LNHI3r0xyf1lX+r0XefP62Z3JL+/NEX9vx8GKgAAAAAACQGKgAAAABga4UcqCSTSVVVVampqUlTU1PK5XIFybIszc7OqqenRydOnFBbWxsDFSIiIiIiIiIiIvpEtz5Qeaj4iP7skRdkHjuizz35K/31t1/V2FROkvTaO9362k9Oqbj8LT3x05B+eKRes7llPcBABQAAAABQIAxUAAAAAMDGCv0ElaqqKjU2NmpiYkJzc3MFaXZ2VjMzM+ru7taJEyfU2trKQIWIiIiIiIiIiIg+0XkOVKmhM6WSn72pvyh6SQ898Ut94ZtH5fnRG2rtHVZ734ie/FlI3zj0rr75XK1KXjir37zVo87LGT36w9f3/HwYqAAAAAAAJAYqAAAAAGBr+zFQiUQiGh8f1+zsbEGamZnR9PS0Ll68yECFiIiIiIiIiIiIbNGho/V68dgF1dTFZR4/or/y/lqu71bp4WeOyxdo1ZGaTj1VcVrf8YVV+vJ5ff+ViNouj+q10EX9/Lf1e34+DFQAAAAAABIDFQAAAACwtf0aqIyOjmp6erogTU1NKZvNqquri4EKERERERERERER2aLLqVE9+NhLykxa+vah3+sL3zyqv3v6dT35n29t/Pvv04frdeCViJ75TbOOnu7T1NySPvv4YV1Oje75+TBQAQAAAABIDFQAAAAAwNb2Y6DS0NCgTCajbDZbkCYnJzUxMaFYLMZAhYiIiIiIiIiIiGzTy9UX9K2f1mh8OqcDvtP6+wPH9NShtzf+/fcHv1wdp7xWe1lzC3k9/VxIR95oKsi5MFABAAAAAEgMVAAAAADA1vZjoHL+/HkNDw9rYmKiYI2Pj6uzs5OBChEREREREREREdmmpaVlPXygSt/6aVDjUzmdbUvpuWNR/ctLYf3rryJ69fQlxRLjmskt64cvntY//eh3WlpaLsi5MFABAAAAAEgMVAAAAADA1vZjoHLu3DkNDQ1pfHy8II2NjWl0dFQdHR0MVIiIiIiIiIiIiMhWLS0t63D1BX3mscP6zZsd6ugb0dz8sqyFvHr6x1RdG9dDXz+iI280FWycks8zUAEAAAAArGKgAgAAAAA2tl8DlStXrmh0dLQgZTIZjYyMqL29XcePH2egQkRERERERERERLbrcmpUh47W69Ef+PXAl1/QA19+QV/+0e/089/W63JqtODHZ6ACAAAAAJAYqAAAAACAre3HQKW+vl6Dg4MaGRkpSMPDwxoaGlJbWxsDFSIiIiIiIiIiIqL7EAMVAAAAAIDEQAUAAAAAbG0/Bip1dXUaGBjQ0NBQwbp69apaW1sZqBARERERERERERHdhxioAAAAAAAkBioAAAAAYGv7NVBJJpO6evVqQbpy5YrS6bSi0agCgQADFSIiIiIiIiIiIqJ9joEKAAAAAEBioAIAAAAAtrYfA5VwOKxkMrkxJClUDFSIiIiIiIiIiIiI7k8MVAAAAAAAEgMVAAAAALC1/RyopNNpDQwM7HmDg4MMVIiIiIiIiIiIiIjuYwxUAAAAAAASAxUAAAAAsLVCDlSSyaSqqqpUV1e3MVAZHBzUwMCAksnkrkulUrcMVFpbW3X8+PF7GKhkFS42MuYjch5UzMorb0VV6nCoJGJt/V7ZsIqNU2Wxu3z/frXdee84S/FgpfzRzB/Xddj3trlO99q+XM+EfG4jT2D7/5eJiIiIiIiIiIi2i4EKAAAAAEBioAIAAAAAtlboJ6j4/X7V1dWpv79/43UDAwPq7+9XIpHYValUauM9BwcHFY1GdeLECbW1tW37BJVsIqZYbK1whdzGqMgfvfm1eFpWPr/90MOKK1DhUyh9/28A31pCwYoKBRN7NXDIKFhk5KqIr16XP5rrsN9tc53utX25ngxUiIiIiIiIiIho72KgAgAAAACQGKgAAAAAgK0VcqCSTqd18uRJnTt3Tr29vRsjlStXrmy8x5UrV3bc7a8dGBjQBx98oGg0qrfeeksXL16UZe1gmJEJqMgYebcaoez5k0j+WNuj4cUnvj+m68RAhYiIiIiIiIiI9i4GKgAAAAAAiYEKAAAAANhaIQcqIyMjqq2tVWNjozo6OnTp0iWl02mNjIxofHxcExMTH7vx8XFlMhkNDQ0pkUjo4sWLamlp0blz59TX16dcLnfvN0/vZaASiqiyxCOnMTIOt0oqY8rm88pbEXmNU2Wxm69NhyvkdTtl1n7WWx5S+i7HtuIVcjlKFIr6VVrkksMYOT0l8kUya8ePqMThUnk0Ip/XLYenUon112dj8pcVyeUwMsYpj7dcofUnpmw1rLHSCld45XEaGWPkKipTZTR78/vZmPyla+/ncKmozK9YNq98PqFK9+prjDEybt/Nc9h47wJfh3xeVjqsCq9HTsfqeTjdJaq4h+v00a+LqtTh0sFwSOXF7rXjlioQzyhWWbJ2rRzylAWVsLa7jne5Th913e923rddTyt2cPXv3u2VRG4OYbb5/VrpkMq9bjmNkcNVpDJ/SBUMVIiIiIiIiIiIaI9ioAIAAAAAkBioAAAAAICtFXKgMjk5qc7OTrW0tKihoUFtbW3q6+tTIpFQKpXSwMDArurv79f777+vrq4uNTY2qrm5WZ2dnUqn01pYWLj3m6fbDlSMjMOjg8GoEomYQhVFMsYtXyJ/5zAjUSmPMSoqDyoSiykSOCiPMSq+ywjAilfIZYwcziKVByOKRcPyl7pljEvlMWttwGDkcrlUfNCvYCSxOkiw4vJ5jIy7TP5ITPFoSD6vQ8ZRolAmv8VAJaOg1yHjOahAJKZ4LKJAmUfGeORLWMpbcVW4jUxRuYLRuOLRgMrcRqY4sDYq2ebJIIW+DmtP+3AUVygYia193yXjKFEkm7/7ddr2dWu/X6dXvkhC6URYFZ61gUdpQNFEWvFgqZzGqCSS3f463nGdtrvud/v93j74sZTNZjdKhw/KQlQP6QAAIABJREFUZZwqDWXu7febjarMaTa+H4v4V3+/hoEKERERERERERHtTQxUAAAAAAASAxUAAAAAsLVCDlTm5uY0ODioWCymUCikcDisaDSqtrY2dXR07Lr29na1trbq/Pnzevvtt9Xc3KxkMqnJyUktLi7e+83TexiouMpjN4cZ2Yi8Zm38cceTLsrkNG5VJm4OC9LRsCKJ7JbHXh9mFAczm76++iQOR2lEWSuiEmPkLIusPrFl/XVrx/HFN51zNqwSh5HHn75zoJLwyW088qfztx7HY+QqjysTKZHDFCmQ3nwMn0q8FYpZee10oLLn1yGfVjgQUGTz+cXL5TJFCmRWj7/Vdcpv+7rV36/Hf/PvczrgkTFehbPrny2uctfaz2xzHa3br9N2P3+3897iiTQ3/76GVOo0clds+ju5zXHSgSIZ41Uws+n7CZ/cDFSIiIiIiIiIiGiPYqACAAAAAJAYqAAAAACArRVyoLKwsKCpqSn19/erpaVFjY2NikQiOnfunM6ePava2lrV1tbqzJkzO2r9dXV1dYpEImpsbFRjY6N6e3s1Pj4uy7K0vLx87zdP72Gg4g1nb/va1gOVvBVXZbFDxjjk9papvDKo6F1GGfn8+jDDrcrE5q9bipe7ZNyVSqwNGG45fj6/Ojhwlq2NR9ZbHUc4SqOybhuoZEPFMsZsnTeiXp9bxu1T4q7XaYdPUNnr67B2DvFISIHKCh0sLZbbYWRuG6jcfp3y275u7fe76XefCRbJuMo3XdvVp7B4/Oltr+PtA5Vtf/5u5323gYoVV2WRkcO7/mSb/D38fuvUWuaU8dz6mrwV00EnAxUiIiIiIiIiItqbGKgAAAAAACQGKgAAAABga4UcqOTzeS0vL2tqakrpdFrd3d06f/68QqGQAoGA3njjDVVXV+vYsWM7qrq6WtXV1Tp16pTC4bA6OjqUTCY1Pj6uhYWFnd883XagsulJJLd/bcshgaVMPKJgZblKi10yxqHiysSWw467DjMqXKuDESuiktuPn99moFJyt4GKV8FE+o7fYzqTVWKvByp7fR2yUVUUOWRcxSqrCCgUjSsRrbj1CSpbXKf8tq+7+0AlfteByt2uo3XHddr25+923ltez4zCZS4Z10FFsrdev+1+v7GDWw9Uyl0MVIiIiIiIiIiIaG9ioAIAAAAAkBioAAAAAICtFXqgsrKyovn5ec3MzGhoaEh9fX3q6upSS0uLmpub1dTUtOOam5vV3Nyszs5OxeNxDQ4OanJyUrlcbuOYO7p5uocDlWy0UuUVoU1DgLWRhati0+DhZqvDDKPiYGbT1xOq9Bg5SiLK3mXAYMXK5DRu+RKbvp4Nq9SxOqS4/byteLlcxqXyzYMHKyF/qVflkayy4RI5TLGCmc3HKJfb5V372s4GKnt9HdJhr4wpVii7+fwOyrnNQCW77et2NlDZ7jrefp22/fl7HqhYSviL5TBFqozf+fd0u+NkgkWrA5ZNv998olJuw0CFiIiIiIiIiIj2JgYqAAAAAACJgQoAAAAA2FqhByqbW1pa0sLCgubn5/eshYUFLS0taXl5+ePfPN3DgYoVLZPTOFTsCykajysa8qvMbeQoCSmzxbHXhxnGUaTyYFSxWFj+MreMccsX/6gnbMTl8xgZd5kCkZji0ZB8XoeMo0ShzFbnnZa/2Mg4vPKFoopFQ6osdck4SlZHC1ZcFW4jU1SuYDSueDSog24jhze4NjLJKFRk5CgNKZHJbnGdCnsdVkclTpUGokpkMkpE/Cp1GxnjUkX07kOP7V+3s4HKttfxjuu03XW/t4FKNlout3HI648rk80qu9E9/n6zYZU6136/kZhikYDK3A45GKgQEREREREREdEexUAFAAAAACAxUAEAAAAAW9uvgcrKyoquXbum69ev6/r167px48auW3+va9euaWVlZedPTllvDwcq+XxWMX+ZilwOGWNkHC4Vl/kVy2597NVhRpEqQ5Uq8ThljJHTUyJfZO1JIncbMOTzymdj8pcVyeUwMsYpt7dcobT1EecdV/BgsdxOI2McchUfVCC+aWySichX4pHTrL6fp9Sv6KbzTgRK5HYYmSK/EndcpwJfh3xWUd/a8dc/ayyqiiKnjKNE4czdrtN2r9vpQGX763jHdfqon7+ngYqleLlr9Tre3ubz3Oa8rHRYFV63nMbI4SpSWSCqYLGDgQoREREREREREe1JDFQAAAAAABIDFQAAAACwtf18gko+n98Ykuxl9/vG625aH2asPn1jD7Oidx+2/AFWsOtARERERERERERE+xIDFQAAAACAxEAFAAAAAGxtvwcqdGuFGWZklY5WyG0cKosyUCEiIiIiIiIiIqLCx0AFAAAAACAxUAEAAAAAW2Ogcn8rxDDDipbJaYxcJX7Frfv/Ge/XdSAiIiIiIiIiIqL9i4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tjoEJEREREREREREREu42BCgAAAABAYqACAAAAALbGQIWIiIiIiIiIiIiIdhsDFQAAAACAxEAFAAAAAGyNgQoRERERERERERER7TYGKgAAAAAAiYEKAAAAANgaAxUiIiIiIiIiIiIi2m0MVAAAAAAAEgMVAAAAALA1BipEREREREREREREtNsYqAAAAAAAJAYqAAAAAGBrDFSIiIiIiIiIiIiIaLcxUAEAAAAASAxUAAAAAMDWGKgQERERERERERER0W5joAIAAAAAkBioAAAAAICtMVAhIiIiIiIiIiIiot3GQAUAAAAAIDFQAQAAAABb24+BimVZGh8fV39/v7q6utTU1KTa2lqdOXNGp0+f/lidOXNGDQ0NamtrU19fn4aHhzUzM6OlpaX7fiOWiIiIiIiIiIiIyG4xUAEAAAAASAxUAAAAAMDWCjlQWV5e1uLioiYmJjQwMKCenh41NTXp7NmzOnXqlILBoGpqanTy5MkdVVNTo2AwqHfffVcNDQ2KxWJKJBIaHR1VLpfT8vLyfb8ZS0RERERERERERLSfXU6N6tDRenkOVOnTjzyvTz/yvDwHqnToaL0up0YLfnwGKgAAAAAAiYEKAAAAANhaIQcq8/PzmpycVCKRUFtbm7q7u5VMJpVKpZRMJjfq7+/fUeuvS6VSSqVS6u3t3XiSytjYmCzLYqRCREREREREREREtmhpaVmHqy/owa+9pP+uiqi+rV+TM/OanJlXfVu//tsfkfnaS3q5+oKWlgr376YMVAAAAAAAEgMVAAAAALC1Qg5UZmdnlUql1N3drYaGBsXjcU1PT2tpaUk3btzQhx9+uKvy+bxyuZySyaQikYja29vV39+v8fFxLS0t3fcbw0RERERERERERESFbGlpWQ8fqNIT/35CQ2OzOl7braeePanPP/GKPv/EK3rq2ZM6cbZHw+Oz+uefnNDDB6oKNlJhoAIAAAAAkBioAAAAAICtFXKgMj4+rs7OTvX09Kivr0/Dw8NaWFhQPp/X9evXd93KyoqWl5c1MTGhRCKheDyurq4uDQ4ObhyHiIiIiIiIiIiI6JPa4eoL+r/P1mh00tJXn6nW//l2pRq7BjSbW1JmYk5vnOnWl55+Td5nazQ2ldOT/3FCh6svFORcGKgAAAAAACQGKgAAAABga4UcqIyMjOjs2bPq7u7W2NiYLMvSysqKrl27ppWVlT3p2rVrWlhY0NTUlD744AOdP39ely5dUi6Xu+83h4mIiIiIiIiIiIgK1eXUqD7z2GGNTMyp6Jlj+tQXD+m7Pz+lGzc+VN/AuGasRUlSfXtSDz3xP/pOxdvKTFp68LGXdDk1uufnw0AFAAAAACAxUAEAAAAAWyvkQGVwcFA1NTVqb2/X1NSUFhYWtLy8vOctLi4ql8upr69P77zzjrq6umRZ1n2/QUxERERERERERERUqA4drdeLxy7oeG23PvXFQ/rUFw/J/f9e1Zeefk1/+dgRffXHAUnStes39Lffq9LflLyq0y0JHTneokNH6/f8fBioAAAAAAAkBioAAAAAYGuFHKikUin5/X41NzdrdnZWi4uLBWlhYUELCwvq7e3dGMTMzc3d9xvERERERERERERERIXKc6BKDZ0pPfXsSX3qi4f0p//4nB74yot68PFf6HNP/koVVY2SpLFsTu4Dx/Sl71frZ1UX1PLeFT36ff+enw8DFQAAAACAxEAFAAAAAGytkAOVZDKpqqoqNTU1aXp6WvPz8wUpl8vJsizF43H97//+r9ra2hioEBERERERERER0Se6Tz/yvKZmF/TZx1/Wn/zDf62OU77+C33+G7/W9557R/lr1/Xhhx/q2aMRPfrjk/rKv9Xou8+f1kxuSX/+6At7fj4MVAAAAAAAEgMVAAAAALC1Qj9BpaqqSo2NjZqcnJRlWQVpbm5OMzMz6u7u1okTJ9Ta2spAhYiIiIiIiIiIiD7RrQ9UHio+oj975AWZx47oc0/+Sn/97Vc1NpWTJL32Tre+9pNTKi5/S0/8NKQfHqnXbG5ZDzBQAQAAAAAUCAMVAAAAALCx/RqoTExMaG5uriDNzs5qenqagQoRERERERERERHZJs+BKjV0plTyszf1F0Uv6aEnfqkvfPOoPD96Q629w2rvG9GTPwvpG4fe1Tefq1XJC2f1m7d61Hk5o0d/+Pqenw8DFQAAAACAxEAFAAAAAGxtPwYqkUhEY2NjmpmZKUjT09OamprSxYsXGagQERERERERERGRLTp0tF4vHrugmrq4zONH9FfeX8v13So9/Mxx+QKtOlLTqacqTus7vrBKXz6v778SUdvlUb0Wuqif/7Z+z8+HgQoAAAAAQGKgAgAAAAC2th8DlYaGBmUyGU1NTRWkbDaryclJdXV1MVAhIiIiIiIiIiIiW3Q5NaoHH3tJmUlL3z70e33hm0f1d0+/rif/862Nf/99+nC9DrwS0TO/adbR032amlvSZx8/rMup0T0/HwYqAAAAAACJgQoAAAAA2Np+DFTOnz+vkZERTU5OFqSJiQmNj48rFosxUCEiIiIiIiIiIiLb9HL1BX3rpzUan87pgO+0/v7AMT116O2Nf//9wS9Xxymv1V7W3EJeTz8X0pE3mgpyLgxUAAAAAAASAxUAAAAAsLX9GqgMDQ1pYmKiII2Pj2tsbEydnZ0MVIiIiIiIiIiIiMg2LS0t6+EDVfrWT4Man8rpbFtKzx2L6l9eCutffxXRq6cvKZYY10xuWT988bT+6Ue/09LSckHOhYEKAAAAAEBioAIAAAAAtrYfA5Vz587p6tWrGhsbK0ijo6PKZDLq6OhgoEJERERERERERES2amlpWYerL+gzjx3Wb97sUEffiObml2Ut5NXTP6bq2rge+voRHXmjqWDjlHyegQoAAAAAYBUDFQAAAACwsf0YqNTX1yudTiuTyRSkkZERDQ8Pq729XcePH2egQkRERERERERERLbrcmpUh47W69Ef+PXAl1/QA19+QV/+0e/089/W63JqtODHZ6ACAAAAAJAYqAAAAACAre3XQGVgYEDDw8MFaWhoSFevXlVraysDFSIiIiIiIiIiIqL7EAMVAAAAAIDEQAUAAAAAbG0/Bip1dXVKpVIaGhoqSFevXtWVK1cUjUYZqBARERERERERERHdhxioAAAAAAAkBioAAAAAYGv7MVAJh8NKJpO6cuVKQVo/n2g0qkAgwECFiIiIiIiIiIiIaJ9joAIAAAAAkBioAAAAAICt7edAJZ1Oa3BwsCAxUCEiIiIiIiIiIiK6fzFQAQAAAABIDFQAAAAAwNYKOVBJJpOqqqpSXV2dUqmU0um0BgYGNDAwoFQqtScNDAzcMVBpa2vbZqCSVbjYyJiPyHlQMSuvvBVVqcOhkoi1xzdsLcWDlfJHM1v/2YrIaxwqjX6841rxCrlMkYKZj3l+2bCKjVNlMWsH55OQz23kCWz/d4OIiIiIiIiIiIg+WTFQAQAAAABIDFQAAAAAwNYK/QQVv9+vurq6W56gMjAwoP7+/l2XSqVueYpKNBrV8ePH72Ggklc2EVMstla4Qm5jVOSP3vxaPC0rny/gQCWjYJGRqyK+epzb/3y/BypWXIEKn0Lp9T8zUCEiIiIiIiIiIqK7x0AFAAAAACAxUAEAAAAAWyvkQGVwcFDV1dWqr6/X+++/r4GBgY2RSjKZ3HXr75dOp5VKpRSNRlVTU6OOjg5Z1g6GHZmAioyRd6sRil0HKndcBwYqREREREREREREdPcYqAAAAAAAJAYqAAAAAGBrhRyoDA0N6e2331ZDQ4MuXryo999/X+l0WkNDQxoeHtbIyMiuGh4e1tWrV5VMJtXb26uWlhadOXNG7733nnK53L3fPL2XgUooosoSj5zGyDjcKqmMKZvPK29FVOJwqTwakc/rlsNTqcT6a7Mx+cuK5HIYGeOUx1uuUMJSPp9QpdvImLXc/6HnbvmzT4mtBiFWWuEKrzzO1Z9zFZWpMprd8jOtD1T84UqVepwyxsjp8coXyaydW0jFxqmDsU3vnw3f/JoVkdc4Vbb+/S3Ox0qHVO51y2mMHK4ilflDqtg0UEmHK+R1rx7bONzyloeU/gO4UU5ERERERERERER7HwMVAAAAAIDEQAUAAAAAbK2QA5WxsTE1NjbqwoULamlpUU9PjwYGBnT16lVlMhmNjo5qbGxsx42Ojmp0dFTDw8MaHBzUpUuX1NbWppaWFjU1Nam/v1/z8/P3fvN024GKkXF4dDAYVSIRU6iiSMa45Uvk1wYqRi6XS8UH/QpGEmtPQInL5zEy7jL5IzHFoyH5vA4ZR4lCmbx2/gSVjIJeh4znoAKRmOKxiAJlHhnjkS9x53mvDlSMjKNI5cGIYtGw/KVuGeNSRdza/UAlG1WZ02ycTyziV9nayMYTSCufqJTHGBWVBxWJxRQJHJTHGBXzdBUiIiIiIiIiIqJPZAxUAAAAAAASAxUAAAAAsLVCDlSmp6d16dIltbe3KxwOq7GxUV1dXXrvvffU29urS5cufex6e3v13nvvqbu7Wy0tLTp79qyam5sVj8eVyWS0uLh47zdP72Gg4iqPrQ1J8spnV8caJZHVIUeJMXKWRVafqLKWFSuT07jli986AClxGHn8ae14oJLwyW088qc3n19ClR4jV3n85rmtH39toFIczNz6824jR0lY2V0OVDKBIhnjVTCz6bgJn9xrA5X1z1+5MZ6xlI6GFUls/cQXIiIiIiIiIiIi+uOOgQoAAAAAQGKgAgAAAAC2VsiBSi6XUyaTUTwe15kzZ3T27FlduHBBFy5c2Hiyyvp/76T11124cEFNTU2qr6/Xu+++q/b2dg0PD2t2dlZLS0v3fvP0HgYq3nD2tq/dOlC55fv5vNKBIhlnmWLW5vdbHaE4SqOydjhQyYaKZYzZOm/kLgMVtyoTm79uKV7uknH7lNjVQMVSrMwp4wkofcu1iumgc+0JKlZclcUOGeOQ21um8sqgooxTiIiIiIiIiIiIPrExUAEAAAAASAxUAAAAAMDWCjlQWVxclGVZGhkZUTweV1tbmxoaGlRbW6vf//73evPNN3Xq1Cm9+eabO+7UqVN69913de7cOUWjUXV3d2twcFCzs7NaXFzU8vLyvd883XagsjZG2eprVkQlt38/v81ApeTjDlS8CibSd/we0pk7z3t1oOK5c6BS4ZJxV249UMkEVXSvA5WDWw9Uyl1rA5W142XiEQUry1Va7JIxDhVXJu4Y0xAREREREREREdEffwxUAAAAAAASAxUAAAAAsLVCDlTy+bxWVlZkWZYmJib0/vvvq6WlRWfPntWpU6dUU1OjmpoanTx5ckfV1NQoGAzq9OnTamxsVDwe18jIiGZnZzeOuaObpwUYqFixMjmNW77ErU8oKXUYefxp3TFI2WagYsXL5TIulW8elFgJ+Uu9Ko/c+WSS1YGKUXEws+nrCVV61p7gsjZQKdv0fla0TM57GqjklQkWrQ5mMpuOm6iU26wOVLLRSpVXhDYNWNbGMa4Kxa27/B6IiIiIiIiIiIjojzYGKgAAAAAAiYEKAAAAANjafgxUlpaWND8/r6mpKWUyGaXTaaVSKSWTyY9dKpXSlStXNDw8rMnJSc3NzWlxcfHj3TwtwEAlb8Xl8xgZd5kCkZji0ZB8XoeMo0ShTF75fEahIiNHaUiJTPbOP982CMnn0/IXGxmHV75QVLFoSJWlLhlHya0jkbXWByrGUaTyYFSxWFj+UreMccsXt5S3YjroNHIU+xSKJRSPBlTqdspxjwOVfDasUqeRKSpXMBJTLBJQmdshx9pAZXXs4lCxL6RoPK5oyK8yt5GjJKTMH8DNciIiIiIiIiIiItrbGKgAAAAAACQGKgAAAABga4UeqOTzqyOVlZUVXbt2TTdu3NCNGzf04Ycf7kk3btzQ9evXde3atZ0/OWW9QgxU8nnlszH5y4rkchgZ45TbW65Q+ubPJQIlcjuMTJFfidv/fMdAJa+8FVfwYLHcTiNjHHIVH1QgfufTU/L5tYGKs1ShsE8lHufqz3tKVRm7+fOZiE9et0PGmNXvRSM66HLd20Aln5eVDqvC65bTGDlcRSoLRBUsdsgTSCufzyrmL1ORa/X9jcOl4jK/Ytn7f6OciIiIiIiIiIiI9j4GKgAAAAAAiYEKAAAAANjafgxU8vlbRyp73fp73+8bsERERERERERERER2jYEKAAAAAEBioAIAAAAAtrZfAxUiIiIiIiIiIiIi+uTGQAUAAAAAIDFQAQAAAABbY6BCRERERERERERERLuNgQoAAAAAQGKgAgAAAAC2xkCFiIiIiIiIiIiIiHYbAxUAAAAAgMRABQAAAABsjYEKEREREREREREREe02BioAAAAAAImBCgAAAADYGgMVIiIiIiIiIiIiItptDFQAAAAAABIDFQAAAACwNQYqRERERERERERERLTbGKgAAAAAACQGKgAAAABgawxUiIiIiIiIiIiIiGi3MVABAAAAAEgMVAAAAADA1hioEBEREREREREREdFuY6ACAAAAAJAYqAAAAACArTFQISIiIiIiIiIiIqLdxkAFAAAAACAxUAEAAAAAW2OgQkRERERERERERES7jYEKAAAAAEBioAIAAAAAtsZAhYiIiIiIiIiIiIh2GwMVAAAAAIDEQAUAAAAAbI2BChERERERERERERHtNgYqAAAAAACJgQoAAAAA2BoDFSIiIiIiIiIiIiLabQxUAAAAAAASAxUAAAAAsDUGKkRERERERERERES02xioAAAAAAAkBioAAAAAYGsMVIiIiIiIiIiIiIhotzFQAQAAAABIDFQAAAAAwNYYqBARERERERERERHRbmOgAgAAAACQGKgAAAAAgK0xUCEiIiIiIiIiIiKi3cZABQAAAAAgMVABAAAAAFvbj4HK0tKScrmcZmZmNDExodHRUQ0NDe26kZERjY+Pa2pqSpZlaWFh4b7fhCUiIiIiIiIiIiKyYwxUAAAAAAASAxUAAAAAsLX9GKjMzs5qaGhI7733nhoaGvTWW2/p2LFjev311+X3+1VVVbWj/H6/Xn/9ddXU1Ojs2bPq6OjQwMCAJicntbS0dN9vxBIRERERERERERHtd5dTozp0tF6eA1X69CPP69OPPC/PgSodOlqvy6nRgh+fgQoAAAAAQGKgAgAAAAC2VsiByuLi4sY4JR6Pq7u7W93d3ers7FRLS4uam5vV3NyspqamHdXc3KyWlha1t7erq6tLPT096unp0cDAgKanpzU/P6/l5eX7fkOYiIiIiIiIiIiIqNAtLS3rcPUFPfi1l/TfVRHVt/VrcmZekzPzqm/r13/7IzJfe0kvV1/Q0lLh/t2UgQoAAAAAQGKgAgAAAAC2VsiBimVZGh4eVjwe1/nz53Xx4kWNjo5qenpalmVpfn5e8/PzyuVyO2r9dbOzs5qcnNTly5fV0NCgWCymq1evanp6moEKERERERERERERfeJbWlrWwweq9MS/n9DQ2KyO13brqWdP6vNPvKLPP/GKnnr2pE6c7dHw+Kz++Scn9PCBqoKNVBioAAAAAAAkBioAAAAAYGuFHKhMTU2pt7dXPT096ujoUDKZ1NzcnJaXl3X9+nXduHFjV62srGhhYUFDQ0Pq6urSxYsX1dvbq6GhIS0sLNz3m8NEREREREREREREhexw9QX932drNDpp6avPVOv/fLtSjV0Dms0tKTMxpzfOdOtLT78m77M1GpvK6cn/OKHD1RcKci4MVAAAAAAAEgMVAAAAALC1Qg5UMpmMGhsb1dPTo6tXr2pqakr5fF4rKyu6du3anrSysqK5uTllMhm9//77amlp0QcffKD5+fn7fnOYiIiIiIiIiIiIqFBdTo3qM48d1sjEnIqeOaZPffGQvvvzU7px40P1DYxrxlqUJNW3J/XQE/+j71S8rcykpQcfe0mXU6N7fj4MVAAAAAAAEgMVAAAAALC1Qg5Url69qrfffluxWEwTExPK5XJ7ftNzZWVFi4uLmp2d1eXLl3X27Fn19PQU5FhEREREREREREREfygdOlqvF49d0PHabn3qi4f0qS8ekvv/vaovPf2a/vKxI/rqjwOSpGvXb+hvv1elvyl5VadbEjpyvEWHjtbv+fkwUAEAAAAASAxUAAAAAMDWCjlQGRwcVHV1taLRqKanp7W4uKilpaWCtLCwoEuXLunUqVPq6OiQZVn3/QYxERERERERERERUaGZUxTeAAAgAElEQVTyHKhSQ2dKTz17Up/64iH96T8+pwe+8qIefPwX+tyTv1JFVaMkaSybk/vAMX3p+9X6WdUFtbx3RY9+37/n58NABQAAAAAgMVABAAAAAFsr5EAllUrJ7/erqalJMzMzWlhYKEjz8/PK5XKKx+M6efKk2tvbNTc3d99vEBMREREREREREREVqk8/8rymZhf02cdf1p/8w3+tjlO+/gt9/hu/1veee0f5a9f14Ycf6tmjET3645P6yr/V6LvPn9ZMbkl//ugLe34+DFQAAAAAABIDFQAAAACwtUIOVJLJpKqqqtTU1KSpqSnlcrmCZFmWZmdn1dPToxMnTqitrY2BChEREREREREREX2iWx+oPFR8RH/2yAsyjx3R5578lf76269qbConSXrtnW597SenVFz+lp74aUg/PFKv2dyyHmCgAgAAAAAoEAYqAAAAAGBjhX6CSlVVlRobGzUxMaG5ubmCNDs7q5mZGXV3d+vEiRNqbW1loEJERERERERERESf6DwHqtTQmVLJz97UXxS9pIee+KW+8M2j8vzoDbX2Dqu9b0RP/iykbxx6V998rlYlL5zVb97qUefljB794et7fj4MVAAAAAAAEgMVAAAAALC1/RioRCIRjY+Pa3Z2tiDNzMxoenpaFy9eZKBCREREREREREREtujQ0Xq9eOyCauriMo8f0V95fy3Xd6v08DPH5Qu06khNp56qOK3v+MIqffm8vv9KRG2XR/Va6KJ+/tv6PT8fBioAAAAAAImBCgAAAADY2n4NVEZHRzU9PV2QpqamlM1m1dXVxUCFiIiIiIiIiIiIbNHl1KgefOwlZSYtffvQ7/WFbx7V3z39up78z7c2/v336cP1OvBKRM/8pllHT/dpam5Jn338sC6nRvf8fBioAAAAAAAkBioAAAAAYGv7MVBpaGhQJpNRNpstSJOTk5qYmFAsFmOgQkRERERERERERLbp5eoL+tZPazQ+ndMB32n9/YFjeurQ2xv//vuDX66OU16rvay5hbyefi6kI280FeRcGKgAAAAAACQGKgAAAABga/sxUDl//ryGh4c1MTFRsMbHx9XZ2clAhYiIiIiIiIiIiGzT0tKyHj5QpW/9NKjxqZzOtqX03LGo/uWlsP71VxG9evqSYolxzeSW9cMXT+uffvQ7LS0tF+RcGKgAAAAAACQGKgAAAABga/sxUDl37pyGhoY0Pj5ekMbGxjQ6OqqOjg4GKkRERERERERERGSrlpaWdbj6gj7z2GH95s0OdfSNaG5+WdZCXj39Y6qujeuhrx/RkTeaCjZOyecZqAAAAAAAVjFQAQAAAAAb26+BypUrVzQ6OlqQMpmMRkZG1N7eruPHjzNQISIiIiIiIiIiItt1OTWqQ0fr9egP/Hrgyy/ogS+/oC//6Hf6+W/rdTk1WvDjM1ABAAAAAEgMVAAAAADA1vZjoFJfX6/BwUGNjIwUpOHhYQ0NDamtrY2BChEREREREREREdF9iIEKAAAAAEBioAIAAAAAtrYfA5W6ujoNDAxoaGioYF29elWtra0MVIiIiIiIiIiIiIjuQwxUAAAAAAASAxUAAAAAsLX9Gqgkk0ldvXq1IF25ckXpdFrRaFSBQICBChEREREREREREdE+x0AFAAAAACAxUAEAAAAAW9uPgUo4HFYymdwYkhQqBipERERERERERERE9ycGKgAAAAAAiYEKAAAAANjafg5U0um0BgYG9rzBwUEGKkRERERERERERET3MQYqAAAAAACJgQoAAAAA2FohByrJZFJVVVWqq6vbGKgMDg5qYGBAyWRy16VSqVsGKq2trTp+/Pg9DlSyChcbGXNrTnexSn1hpa21n8uGVWycKotZe3KT1opXyGWKFMzc5WesiLzGodLoxz2epXiwUv5oZu39oip1OFQSucv77fHn27O2O+/dXhciIiIiIiIiIiLa0xioAAAAAAAkBioAAAAAYGuFfoKK3+9XXV2d+vv7N143MDCg/v5+JRKJXZVKpTbec3BwUNFoVCdOnFBbW9u9D1TcFQrHYorFYopGQgr4SuU2Ro7iSsWtvPJWXIEKn0LpvblJW/iBSkbBIiNXRVxWPr/90GOPP9/elVCwokLBxF4NVG67LkRERERERERERLSnMVABAAAAAEgMVAAAAADA1go5UEmn0zp58qTOnTun3t7ejZHKlStXNt7jypUrO+721w4MDOiDDz5QNBrVW2+9pYsXL8qyths2rA1UioLK3PY9K+6TxxgVBbb/jDvtD26gYpsYqBARERERERERERUyBioAAAAAAImBCgAAAADYWiEHKiMjI6qtrVVjY6M6Ojp06dIlpdNpjYyMaHx8XBMTEx+78fFxZTIZDQ0NKZFI6OLFi2ppadG5c+fU19enXC63zfndfaCSz2cV9hoZT0BpKyKvcaosdnPgkQ5XyOt2yhgj43DLWx5SetPrrXRYFV6PnA4jY4yc7hJVRDKr31sbqPjDlSr1rL6H0+OVb+37Ww5UrLTCFV55nKvv5yoqU2U0u8VnSqjSvfozxhgZt0+J9YFKKKLKEo+ca+dcUhlTduN4O/t8m7PiFXI5ShSK+lVa5JLDGDk9Jbd8nhKHS+XRiHxetxyeSiXWX5+NyV9WJJfDyBinPN5yhdafmLLVsGa765CNyV+69n4Ol4rK/Ipl73Jd/gBu2BMREREREREREX2SYqACAAAAAJAYqAAAAACArRVyoDI5OanOzk61tLSooaFBbW1t6uvrUyKRUCqV0sDAwK7q7+/X+++/r66uLjU2Nqq5uVmdnZ1Kp9NaWFjY5vw+aqCSV6LSLeMoVTR724AjUbn6dJXyoCKxmCKBg/IYo+KNp60k5HMbOYorFIzEFIuG5S91yThKFMmuD1SMjKNI5cHI2vfdMsaliri1xUAlo6DXIeM5qEAkpngsokCZR8Z45Ets9VSUrZ6gYmQcHh0MRpVIxBSqKJIxbvkS+TsHKtt+vltb/zwO552fpzxmrQ1UjFwul4oP+hWMJNbOKy6fx8i4y+SPxBSPhuTzOmQcJQpl8lsMVLa5DlZcFW4jU1SuYDSueDSgMreRKQ6sjWt4ggoREREREREREVEhY6ACAAAAAJAYqAAAAACArRVyoDI3N6fBwUHFYjGFQiGFw2FFo1G1tbWpo6Nj17W3t6u1tVXnz5/X22+/rebmZiWTSU1OTmpxcXGb8/vogUomWCRjvIrcNlCxYmVyGrcqN8YhltLRsCKJ9Sd5pBUOBBRJ33wvK14ulylSIHNz0FEczGw63uoTPhwlYWVvH6gkfHIbj/zp/K0/7zFylW81tth6oOIqj9382ezqMUoi1h0Dle0/36195OcpjShrRVRijJxlkdUntqy/bu04vvimkU02rBKHkcefvnOgss11yERK5DBFCmy+7jGfSrwVillbXBciIiIiIiIiIiLa0xioAAAAAAAkBioAAAAAYGuFHKgsLCxoampK/f39amlpUWNjoyKRiM6dO6ezZ8+qtrZWtbW1OnPmzI5af11dXZ0ikYgaGxvV2Nio3t5ejY+Py7IsLS8vb3N+9/IElbI7n6BixVVZ7JAxDrm9ZSqvDCp6x3gjo3gkpEBlhQ6WFsvtMDK3DFTcqkxs/nlL8XKXjNunxG0DlWyoWMaYrfNG7nmg4g1vOsfN44/bn6ByT5/vZh/9eSqVWBuo3HL8fF7pQJGMs2xtPHLruTtKo7JuG6hsdx16fe7V63fX3zcDFSIiIiIiIiIiokLGQAUAAAAAIDFQAQAAAABbK+RAJZ/Pa3l5WVNTU0qn0+ru7tb58+cVCoUUCAT0xhtvqLq6WseOHdtR1dXVqq6u1qlTpxQOh9XR0aFkMqnx8XEtLCzc4w3TjxqoZBX2GpmigNK3DzjyeeXzljLxiIKV5SotdskYh4orE6vDh2xUFUUOGVexyioCCkXjSkQrbnuCiufOQUfFzUHHnQMVr4KJ9B3XP52xtvhcWw1UNj2J5Pav7fTz3dZdByoVNwc3JbcfP7/NQKXkbgOVu12HrBIMVIiIiIiIiIiIiO5rDFQAAAAAABIDFQAAAACwtUIPVFZWVjQ/P6+ZmRkNDQ2pr69PXV1damlpUXNzs5qamnZcc3Ozmpub1dnZqXg8rsHBQU1OTiqXy20cc/tzu/tAxYr75DFG/5+9u3+O+0Ds+/6v+JdOZ5p6OtOvk/EmnUGmHbRTbzMFbCaFYgvjKLCSQEmEnuVAzRRNZSS6QI4N+3RxmgQXm0jujFNOONmCTzpB8nH1tEcdl0dxJVFZPmhPopZ6WOphKYlaPdynPwAgFyBAEARA6rSv18x75kgQ+33A6pfDfuY7stC8YsDRrs5lemYpzUv/fnWMMTiTeqeb9vJYimI0S+2e16tNZWDdQKXI6GKr55iNzA2vPTlk/UClU5/OYDGY6d4BSaeR+YmxTFc2e7LJ7gYq213fxuNd9XrGK2lvMVDp1CYzUJQz2+j5+/ZyJkpFhuebV5z3dvehvTyeUjGaxVbvMaZTHhxb/TsDFUmSJEmSJGk/M1ABAAAgMVABAADoa/s9UOnt4sWL+fDDD/PBBx/sWR9++GEuXryYjz/+eIfnszpQKc9kuVZLrVZLrbKchdmJlIsipdG5lUHGhgFHpzqZgaKU0dmlVOv1VJfmM1kuUhpfSqu7NkYZyMRCNY1WK43KfCbKRYpiMDPV9qVBR1EayfRiNbXacuYnyimKcmbra4ORywOVbreZ+dEiRWkss0vV1KpLmZsYTFEaXzfGuFwrSyNFShNLabTaOx6obHd9G4+36fVMrr+ezQYq3U49s8NFivJkFiq11KtLmR0rpSiNZ6nV3eS8t7kPnXpmykWKkeksVuupVxczVS5SGltcHdtsuC9fgF/YS5IkSZIkSV+mDFQAAABIDFQAAAD62o0aqHzyySf59NNP89lnn+Wzzz7L559/vuvWXuvTTz/NJ598co1PTllrdaBSrG+gPJLxmeU0154WsmHA0e22U5ufzMhgaeV7SoMZnZxPrX35dauz4ymXihTFQMpj01mqVTMzMpCiNJ7vHZ7J4MBElpZnMz48kKIoZXB4InO1ds/xegcq3XQ79SxOjaY8UKz8+9GpLNS3Hlk0FlaPPzKfxg4HKttf3/pWBiojmVuaW72eIgPD45mttC5dz6YDlW433XYt85MjGey9V83Oled4rfehVcns+HAGipXXG56YT7W9xX35AvzCXpIkSZIkSfoyZaACAABAYqACAADQ127kE1S63e6lIcledrN/8drPrQ1UNn+ayy7qVLcetkiSJEmSJEn6wmWgAgAAQGKgAgAA0Ndu9EBFX672Z6DSTrM6k3JRymTVQEWSJEmSJEn6WchABQAAgMRABQAAoK8ZqGg37cdApVOdzEBRZHB8PvXOzb9GSZIkSZIkSdtn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3YqDS6XTy5ptv5uTJkzl69GiefvrpfP/738+jjz6aRx555Lp69NFHc+jQoRw+fDgvvfRSzp49m3fffTcXL1686b+IlSRJkiRJkqR+y0AFAACAxEAFAACgr+3nQOXjjz/ORx99lLfeeitnzpzJ888/n6effjqPPfZYHnrooSwuLubBBx/Md77znR314IMPZnFxMd/73vdy6NCh1Gq1NBqNnDt3LhcuXMjHH398038ZK0mSJEmSJEk3shOnz+Wr33giw185mL/0K7+bv/Qrv5vhrxzMV7/xRE6cPrfvxzdQAQAAIDFQAQAA6Gv7OVD54IMP8vbbb6fRaOTw4cM5duxYTp06ldOnT+fUqVOXOnny5I5a+77Tp0/n9OnTeeGFFy49SeWNN95Ip9MxUpEkSZIkSZLUF128+HG+9q2n8gt/+w/yrw5W8sThk3n73Q/y9rsf5InDJ/Ov5isp/vYf5P5vPZWLF/fv/zc1UAEAACAxUAEAAOhr+zlQee+993L69OkcO3Yshw4dSr1ezzvvvJOLFy/m888/z09/+tNd1e12c+HChZw6dSqVSiXPPfdcTp48mTfffDMXL1686b8YliRJkiRJkqT97OLFj/PLXzmYX/9/Hshrb7yXb3//WH7jt7+Tv/brf5i/9ut/mN/47e/kgceez9k338vf+WcP5Je/cnDfRioGKgAAACQGKgAAAH1tPwcqb775Zo4cOZLnn38+L730Us6ePZsPP/ww3W43n3322a775JNP8vHHH+ett95Ko9FIvV7P0aNH88orr1w6jiRJkiRJkiR9Wfvat57K7b/9YM693cktd38r/8s/mMuTR8/kvQsX03rr/fzJo8fyN+7844z99oN54/yF3Pb/PpCvfeupfTkXAxUAAAASAxUAAIC+tp8Dlddffz2PPfZYjh07ljfeeCOdTieffPJJPv3003zyySd70qeffpoPP/ww58+fz3/5L/8lP/jBD/Liiy/mwoULN/2Xw5IkSZIkSZK0X504fS5/+Ve/ltffej8jd38zP/dLX80//JcP5fPPf5qXzryZdzsfJUmeeO5UfvHX/7/cMfNwWm938gu/+gc5cfrcnp+PgQoAAACJgQoAAEBf28+ByiuvvJIHH3wwzz33XM6fP58PP/wwH3/88Z730Ucf5cKFC3nppZfy53/+5zl69Gg6nc5N/wWxJEmSJEmSJO1XX/3GE/n9bz6Vb3//WH7ul76an/ulr6b8j/8of+POP85//6tfzy3/dCFJ8ulnn+d//kcH8z+N/1EeebaRr3/72Xz1G0/s+fkYqAAAAJAYqAAAAPS1/RyonD59OvPz83nmmWfy3nvv5aOPPtqXPvzww3z44Yd54YUXLg1i3n///Zv+C2JJkiRJkiRJ2q+Gv3Iwh46czm/89nfyc7/01fzXQ7+Tn/9bv59f+LV/nb9627/NzMEnkyRvtC+k/JVv5m/85rdy78Gn8uzxn+TAb87v+fkYqAAAAJAYqAAAAPS1/RyonDp1KgcPHszTTz+dd955Jx988MG+dOHChXQ6ndTr9fzn//yfc/jwYQMVSZIkSZIkSV/q/tKv/G7Ov/dh/sqv3Z//6n+/b2Wccuu/zl/7u/8u/+h3/jzdTz/LT3/60/z2Nyo58E+/k7/1fz+Yf/i7j+TdCxfz3x74vT0/HwMVAAAAEgMVAACAvrbfT1A5ePBgnnzyybz99tvpdDr70vvvv5933303x44dywMPPJAf/vCHBiqSJEmSJEmSvtStDVR+cfTr+W9+5fdS/OrX81dv+7f5H//BH+WN8xeSJH/858fyt//ZQxmd/rP8+r9Yym99/Ym8d+Hj/LyBCgAAAPvEQAUAAKCP3aiByltvvZX3339/X3rvvffyzjvvGKhIkiRJkiRJ6puGv3Iwh46czvi9381/N/IH+cVf/zf563/vGxn+J3+SH75wNs+99Hpuu3cpf/er38vf+53vZ/z3Hsu//7Pnc+REKwd+6z/u+fkYqAAAAJAYqAAAAPS1GzFQqVQqeeONN/Luu+/uS++8807Onz+fH//4xwYqkiRJkiRJkvqir37jifz+N5/Kg4/XU/za1/M/jP27DP7Dg/nlu7+d2YUf5usPHslvzDySO2aXM3H/D/Kbf1jJ4RPn8sdLP86//A9P7Pn5GKgAAACQGKgAAAD0tRsxUDl06FBarVbOnz+/L7Xb7bz99ts5evSogYokSZIkSZKkvujE6XP5hV/9g7Te7uQffPVP89f/3jfyv975H3PbP/+zS///751feyJf+cNK7v73z+Qbj7yU8+9fzF/5ta/lxOlze34+BioAAAAkBioAAAB97UYMVH7wgx/k9ddfz9tvv70vvfXWW3nzzTdTq9UMVCRJkiRJkiT1Tfd/66n8/X/xYN5850K+MvtI/revfDO/8dWHL/3/v3f9m5Vxyh9//0Te/7CbO39nKV//k6f35VwMVAAAAEgMVAAAAPrajRqovPbaa3nrrbf2pTfffDNvvPFGjhw5YqAiSZIkSZIkqW+6ePHj/PJXDubv/4vFvHn+Qh47fDq/881q/s8/WM7/9W8r+aNHXkyt8WbevfBxfuv3H8n/8U/+Uy5e/HhfzsVABQAAgMRABQAAoK/diIHKX/zFX+TVV1/NG2+8sS+dO3curVYrP/rRjwxUJEmSJEmSJPVVFy9+nK9966n85V/9Wv79d3+UH730et7/4ON0Puzm+ZNv5Fvfr+cXb/16vv4nT+/bOKXbNVABAABghYEKAABAH7sRA5UnnngizWYzrVZrX3r99ddz9uzZPPfcc/n2t79toCJJkiRJkiSp7zpx+ly++o0ncuCu+fz83/y9/Pzf/L38zX/yn/Iv/8MTOXH63L4f30AFAACAxEAFAACgr92ogcqZM2dy9uzZfem1117Lq6++mh/+8IcGKpIkSZIkSZJ0EzJQAQAAIDFQAQAA6Gs3YqDy+OOP5/Tp03nttdf2pVdffTU/+clPUq1WDVQkSZIkSZIk6SZkoAIAAEBioAIAANDXbsRAZXl5OadOncpPfvKTfWntfKrVahYWFgxUJEmSJEmSJOkGZ6ACAABAYqACAADQ127kQKXZbOaVV17ZlwxUJEmSJEmSJOnmZaACAABAYqACAADQ1/ZzoHLq1KkcPHgwjz/+eE6fPp1ms5kzZ87kzJkzOX369J505syZKwYqhw8fvoaBSieVsSJFsUWlyVQ7N/+Xut1uJ/XFucxXW1+Ac/kydPX72anPZLAYyWLrOl+/vZzRYiCTtc7KnzuVjBWlTFQ7V/m+RmbLRYYXtv9vatvjdbtp12YzOlCkKM+k/oV4D0uSJEmSJKkfMlABAAAgMVABAADoa/v9BJX5+fk8/vjj656gcubMmZw8eXLXnT59et1TVKrVar797W/vbKBSnslyrZbaxurNdL4Av9TtdltZHCkyOFP/gpzPz3pXv5+7Hqh06lmYmc1Sc+3P+zxQ2Xi8bjuV8VKK0fnUWlc7piRJkiRJkrS3GagAAACQGKgAAAD0tf0cqLzyyiv51re+lSeeeCIvv/xyzpw5c2mkcurUqV239nrNZjOnT59OtVrNgw8+mB/96EfpdLb7cP7qQGVkIa0vwC9vt85A5Ubez10PVDa23wOVK2pnebTIwFTN+0WSJEmSJEk3NAMVAAAAEgMVAACAvrafA5XXXnstDz/8cA4dOpQf//jHefnll9NsNvPaa6/l7Nmzef3113fV2bNn8+qrr+bUqVN54YUX8uyzz+bRRx/N8ePHc+HChW3O79oGKu3KZAaK4czW1wYGzSyMllIaX7r8fZ1mlmfGMjxQpCiKDI5MZq7avvw67VrmJ0YyWCpSlAYzMjmfWnvta0sZLQYyVesZMLSXV//uhcyVV16zKIoU5dk0ruV4G7va8de+Prn69WIgw2PTWWqsnk+nmonSYKYqy5mdGMlgUaQolTM+V0t719fXSbdTyXhpMNPVSmbHyikNz61e4xZ/v931X/V8G5vfz57WBirzy3OZGB5IURQZGB7LbKV1zdczVgxkcu3rmwxUOs2lTI+VM1AUKQ2OZHJ+KTM9A5Xm8kzGyivHLkrljE0vpbnVz3bd8VbGN5eub3A69c7Gf38NP8/dvJ+v4fu3u77tvt5pLmdmbDgDpZXXHyiPZ2bt57Pp+6aT+vRgivLcup93a2k0RWk8y+0t7q0kSZIkSZJ2lIEKAAAAiYEKAABAX9vPgcobb7yRJ598Mk899VSeffbZPP/88zlz5kxeffXVtFqtnDt3Lm+88caOO3fuXM6dO5ezZ8/mlVdeyYsvvpjDhw/n2WefzdNPP52TJ0/mgw8+2Ob8VgcqwwtpbvwQ/7raqUwOpBieS73TTXNxLKWB8SxdesJGK4tjpRTDU1mo1FKvVbIwOZyiGM5so5Nup56ZcpFiZDqL1Xrq1YVMlosUowsrH7rfbvBwxRM/tjnexvPf7videmaHixTlycxXaqlXlzI7VkpRWr3GTjUTpSKlweFMLlTTaDZSmR1JUQxmpr4H19epZLxUZHBwMKNT81msNFauc6u/3/Z+b3O+1/QElSJFaSTTi5XUqsuZnyhf/v7dDlTa1UwOFJfOv1aZX7lfxepApTGX4aLIyPRiKrVaKgtTGS6KjG71dJWNx9vuCSrXcn92837e7vu3u75tr3/laTOl0ZksVmqrP5/BFKXxVNpbv2869ekMFuXMNXr+ux0pUpqoXB7mSJIkSZIkaVcZqAAAAJAYqAAAAPS1/RyovPPOO3nxxRfz3HPPZXl5OU8++WSOHj2a48eP54UXXsiLL7543b3wwgs5fvx4jh07lmeffTaPPfZYnnnmmdTr9bRarXz00UfbnN/qQKXYotGlnieEVDI1WGR4aiajpYFMLLcuv05jNuViOPPN3tduZG64yOB0Pa3KeErFSBZ6vt6pzWZ8bCa1TnfnA5VtjrdxlNDe5vid2mQGinLPE2JWjj9eKjI837w0aFg3eFgdAYxVOtu+/jUNVIoiA5MbhgJb/f1217/N+V7rQGV0sbX+9ctFSuPLae9yoNJaGElRjPegTbAAACAASURBVGWxtfGaVgYqaz+PuUtjo06a1eVUGls8Iec6Bypb3p/dvp+3+f72Nte3/fU3s7ywkErv8evTGSxGstC6yvumU8/MYJHyXGPlz82FjBQDmapuMuqSJEmSJEnSdWWgAgAAQGKgAgAA0Nf2c6By4cKFtFqt1Ov1PProo3nsscfy1FNP5amnnrr0ZJW1/72T1r7vqaeeytNPP50nnngi3/ve9/Lcc8/l7Nmzee+993Lx4sVtzm91oFKeyXKtnnp9QxsGAe3KVAaKIgMTy+s++N5eGt165DJWyQuz5RTl2TS2Oo8dDlS2O97GUUJjm+M3F0ZSDEyujAsu/f3a0yWqlwYfo8s992P178YqnW1f/1oHKmPLGwYYW/z9tte/zfle20Cl90kbK++V+vTgynXuaqDSSW1yYOWpPeuutZapgdUnqHTqmRstpShKKY9NZnpuMdWtximXXn/nA5Wt7s9u38/b/3y2ub5ruv5W6pWlLMzNZGpiNOVSkWLDQOWK91O3k/rMYIryXBrdbprzwykGp1O/6tOTJEmSJEmStJMMVAAAAEgMVAAAAPrafg5UPvroo3Q6nbz++uup1+s5fPhwDh06lO9///v50z/903z3u9/NQw89lO9+97s77qGHHsr3vve9/MVf/EWq1WqOHTuWV155Je+9914++uijfPzxx9uc3+pAZWQhrWv45WpzcSylokgxPJdGz4faVz6QP5bFRvOK+9Nsta9vwNFaXHm6w5YDla2Ot/FpENsPSK46UBm/PFBZGXesfv3S3+3B9XUqGS+VMl7ZcO5b/P2213/V873WgcrwlQOVtXHDNVzPVQcqU5sPVKYHVwcqq8dr1StZnJvOxOhgiqKU0bnGFoOT6xuobHV/dvt+vrb353bXd5Wvt6uZGSmlGBzN5MxClqr1NKoz65+gstn7qds7PqpnrlykPLvFPZUkSZIkSdJ1ZaACAABAYqACAADQ1/ZzoNLtdvPJJ5+k0+nkrbfeyssvv5xnn302jz32WB566KE8+OCDefDBB/Od73xnRz344INZXFzMI488kieffDL1ej2vv/563nvvvUvH3P7cdjBQaS5krDSQ8YWFTAwUGe75MH2nPp3BYjDTvYOFTiPzE2OZrrTTXh5PqRjNYuvy63Vq0ykPjq383ergYbLn+zvVyQxsMVDZ7ngbz32743dqkxkoypltrH8iyESpyPB8c/tBw26vb4cDlW2vf08GKkVGF1s9f9/I3PDqE2Wu4Xq2Hqh001ocWRlw9NyvbmMu5WJloNKuzmV6ZqlnwLI6jhmc2fxpH3s8UNnt+3nb79/m+rb9+vJYimI0S+3e409l4BoGKt1uI7PlIuWJiU1GSJIkSZIkSdptBioAAAAkBioAAAB97UYMVC5evJgPPvgg58+fT6vVSrPZzOnTp3Pq1Knr7vTp0/nJT36Ss2fP5u23387777+fjz76aAe/MF0dqJRnslyrpXZF9bQ63XS7zSyMllIaX0qr201raTylYiRzlwYdzcyPFilKY5ldqqZWXcrcxGCK0vjKh/g79cyUixQj01ms1lOvLmaqXKQ0trjyIfxOLVMDRUqjs1mqNVKvLmSiPJBSz0BlaaRIaWIpjVZ7++NtvM5tj1/P7HCRojyZhUot9epSZsdKKUrjWWp1tx987Pb6djhQ2f5+bz9QWX8/19+vtYFKURrJ9GI1tdpy5ifKKYpyZuuda7qeqw1Uuu3lTAys3q9KLbXKQibLpZRWByorY5dSRmeXUq3XU12az2S5uPT+u/Lnu7cDlV2/n7f5/u2ub9uv16YyUAxkYqGaRquVRmU+E+UiRTGYmWp7m4FKd+UJMMXKMK252f2RJEmSJEnSdWegAgAAQGKgAgAA0Nf2e6DS7a6MVD755JN8+umn+fzzz/P555/npz/96Z70+eef57PPPsunn356jU9OWWt1oFJs1WBm6p0050dTWhtrdLvpdltZGiulGJlPY+21OvUsTo2mPFCkKEoZHJ3KQr1n/NCqZHZ8OANFkaIYyPDEfKo9T4BoVWYzVi6lKIoMDk9krlrJ1ODg6kClm8bCeMql4vIxtzvexrY5frddy/zkSAZLK18vj01nqbk2sNhu0LDL69vxQGWb67+G873ifvbUqc9kcGAiS8uzGR8eWHn94YnM1drXfD1XHah0u+k0lzMzVs5AUaQ0OJLJhWoWR0sZXmim222nNj+ZkcGV1y9KgxmdnE+tvcXPds8HKrt/P1/9+7e7vu2/Xp1d/fmtvVdr1cyMDKQojWe5dfWBSrcxm/IVT8iRJEmSJEnSXmSgAgAAQGKgAgAA0NduxECl210/Utnr1l77Zv8CVtIXu/byeEqlsSxtNfiRJEmSJEnSdWegAgAAQGKgAgAA0Ndu1EBFkm5anWZqlcVMlYsMTFTSvtnnI0mSJEmS9CXMQAUAAIDEQAUAAKCvGahI+tLXmMtIqZTB0Zkst74A5yNJkiRJkvQlzEAFAACAxEAFAACgrxmoSJIkSZIkSZJ2m4EKAAAAiYEKAABAXzNQkSRJkiRJkiTtNgMVAAAAEgMVAACAvmagIkmSJEmSJEnabQYqAAAAJAYqAAAAfc1ARZIkSZIkSZK02wxUAAAASAxUAAAA+pqBiiRJkiRJkiRptxmoAAAAkBioAAAA9DUDFUmSJEmSJEnSbjNQAQAAIDFQAQAA6GsGKpIkSZIkSZKk3WagAgAAQGKgAgAA0NcMVCRJkiRJkiRJu81ABQAAgMRABQAAoK/tZKAiSZIkSZIkSdJmGagAAACQGKgAAAD0NQMVSZIkSZIkSdJuM1ABAAAgMVABAADoawYqkiRJkiRJkqTdZqACAABAYqACAADQ1wxUJEmSJEmSJEm7zUAFAACAxEAFAACgrxmoSJIkSZIkSbpa7733Xt555x3tce+++24uXrx403++e5WBCgAAAImBCgAAQF8zUJEkSZIkSZK0WefPn8/Ro0dz5MgR7WPNZvOm/6z3IgMVAAAAEgMVAACAvmagIkmSJEmSJGljFy5cuDSgeP7553Ps2DHtQ2v3+Mvw/88aqAAAAJAYqAAAAPQ1AxVJkiRJkiRJG3vzzTdz5MiRHD9+PM1mU/vUiRMncuTIkbz44os3/We+2wxUAAAASAxUAAAA+pqBiiRJkiRJkqSNtVqtHDlyJC+88MJNH3F8mXv55Zcv3eeb/TPfbQYqAAAAJAYqAAAAfc1ARZIkSZIkSdLGDFQMVHaagQoAAACJgQoAAEBfM1CRJEmSJEmStDEDFQOVnWagAgAAQGKgAgAA0NcMVCRJkiRJkiRtzEDFQGWnGagAAACQGKgAAAD0NQMVSZIkSZIkSRszUDFQ2WkGKgAAACQGKgAAAH3NQEWSJEmSJEnSxgxUDFR2moEKAAAAiYEKAABAXzNQkSRJkiRJkrQxAxUDlZ1moAIAAEBioAIAANDXDFQkSZIkSZIkbWx3A5Wj+eYdQxkaGsot9x7Kya3+3eG53DY0lFvuu8q/uZndgPMzUAEAAODLxkAFAACgjxmoSJIkSZIkSdrYrgYqRw/m9qGVgcrQLffk8ZMGKgYqAAAA9AsDFQAAgD5moCJJkiRJkiRpY7sZqBw9eHuGhm7JnXffmqGhW3LP4ydXv3YyRx++L3feOpShA7dnavae3HppAHIiD981lKGhO/LN4yuvc3jutgwNHcjUI8/lkdm7ctuB1aey3D6Vg8+cyMlD9+SWoaHcdt9c7r3jlgwNHchtdx/MMz2DmOOPzOau2265/H2HTqTZPJnDD9ybO249sPI9d92fR45vd34GKttloAIAAEBioAIAANDXDFQkSZIkSZIkbez6BypHM3f7UIZuvS+Hnll9Ask9j68MPA7PrTxZ5cAdmbr37ktPWVkbgJxYvCtDQ0O5a/FEms3jeeCOoQwdmMpDfzqVA0NDueWuezN739TK991+MM+tDlSGhm7JHXdP5a7bVl7vzgeOX3qSyx1DQxm69a7ce99U7jiw8kSXRx+/L7cODeXAHffm/vunctvQUIbuOJij25yfgcrVM1ABAAAgMVABAADoawYqkiRJkiRJkjZ23QOVwyujlFvvO5STzcMrY5Vb7snjJ0/mmftWnqhy7+oTVY6vDlIuDUCOL+auoaEcmHokJ048nLuHhnLg7kdy9JmH88ADD+fQ0aN55pG53L06NHn88ZWByq33PZOTzWZOPjObW3v+fPj+29Y9weX4w/fl7rv/ee6fPNDzpJaTOXTfLRka+ju5955tzs9A5aoZqAAAAJAYqAAAAPQ1AxVJkiRJkiRJG7vegcrKKGQot9x5T+65557Vp5rcknsefymP3D2UoaE78sDxlX+7Nii5PAA5nsU7hzJ0y7155JGV8cndD59I8/hi7r3jlgwNDeXArbfl1qH1A5XbDx5dfWLKyhNQVl7vZA7dc0uGhm7PwaO957j6ZJahjf1KJv7xdudnoHK1DFQAAABIDFQAAAD6moGKJEmSJEmSpI1d30DlcO6/bbPxx1BuuefRHFp7gsqhrZ9QcvyBOzM0dEvuuvvWDA3dlYdPnMyhe2/J0NBtuf/QicvH2HagstUTVH479//myhDl4OPP5Jlnnsmhh7+Zgwf/JH/yz7c/PwOVrTNQAQAAIDFQAQAA6GsGKpIkSZIkSZI2dj0DlZPPzOa2oaHccs/jlwcdJ5/J7K1DGTpwTx49dH9uGxrK0IE7c8+9U7l9bbzSOwA5/kDuXBu23LWYE5eehDKU26fuy713rzyh5VoGKs3DK38euuWu3Dd7T+44sPJ0lu8/vPJ9t07dn4Nz9+bOA0MZuvW+PL7N+Z18ZjZ33Hpr7rj/mWv6s4EKAAAA/chABQAAoI8ZqEiSJEmSJEna2M4HKifzzOytGRo6kKlHTqz7+5UnoBzI1OMv5fAD9+aOW4cydOC23HXP3bnliieUHM8Dd6wMQ+5cPL46PHkg99x+IENDB3Lb3bO57/ahDA3dnv/wZ9sMVJonc/Th2dx124GVocnt9+Sbz5xMs3kiz3zzntx+y1CGhg7k1rvuy+LRk2k2T171/E4eunflz/de258NVAAAAOhHBioAAAB9zEBFkiRJkiRJ0sau5wkq2nkGKgAAAHzZGKgAAAD0MQMVSZIkSZIkSRszUDFQ2WkGKgAAACQGKgAAAH3NQEWSJEmSJEnSxgxUDFR2moEKAAAAiYEKAABAXzNQkSRJkiRJkrQxAxUDlZ1moAIAAEBioAIAANDXDFQkSZIkSZIkbcxAxUBlpxmoAAAAkBioAAAA9DUDFUmSJEmSJEkbM1AxUNlpBioAAAAkBioAAAB9zUBFkiRJkiRJ0sYMVAxUdpqBCgAAAImBCgAAQF8zUJEkSZIkSZK0MQMVA5WdZqACAABAYqACAADQ1wxUJEmSJEmSJG3s3LlzBioGKjvKQAUAAIDEQAUAAKCvGahIkiRJkiRJ2tj58+dz5MiRHD16NCdPntQ+dezYsRw5ciQvv/zyTf+Z7zYDFQAAABIDFQAAgL5moCJJkiRJkiRps1544YUcOXJE+9yPf/zjvPXWWzf9573bDFQAAABIDFQAAAD6moGKJEmSJEmSpK06c+ZMjh8/nmPHjmmPe/755/PSSy/l/PnzN/3nvBcZqAAAAJAYqAAAAPQ1AxVJkiRJkiRJ0m4zUAEAACAxUAEAAOhrBiqSJEmSJEmSpN1moAIAAEBioAIAANDXDFQkSZIkSZIkSbvN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c1ARZIkSZIkSZK02wxUAAAASAxUAAAA+pqBiiRJkiRJkiRptxmoAAAAkBioAAAA9DUDFUmSJEmSJEnSbjNQAQAAIDFQAQAA6GsGKpIkSZIkSZKk3WagAgAAQGKgAgAA0NcMVCRJkiRJkiRJu81ABQAAgMRABQAAoK8ZqEiSJEmSJEmSdpuBCgAAAImBCgAAQF/bbqBy+vRpSZIkSZIkSVIfZKACAADAbhmoAAAA9LHtBiqvvfaaJEmSJEmSJKkPMlABAABgtwxUAAAA+th2AxVJkiRJkiRJkrbLQAUAAIDEQAUAAKCvGahIkiRJkiRJknabgQoAAACJgQoAAEBfM1CRJEmSJEmSJO02AxUAAAASAxUAAIC+ZqAiSZIkSZIkSdptBioAAAAkBioAAAB9zUBFkiRJkiRJkrTbDFQAAABIDFQAAAD6moGKJEmSJEmSJGm3GagAAACQGKgAAAD0NQMVSZIkSZIkSdJuM1ABAAAgMVABAADoawYqkiRJkiRJkqTdZqACAABAYqACAADQ1wxUJEmSJEmSJEm7zUAFAACAxEAFAACgrxmoSJIkSZIkSZJ2m4EKAAAAiYEKAABAXzNQkSRJkiRJkiTtNgMVAAAAEgMVAACAvmagIkmSJEmSJEnabQYqAAAAJAYqAAAAfe1GDVTajeXMTY5lZHgwA6UiRVGkKA2kPDqeqbnlNDo3/xeoPzN1Glmen874SHn9vRwZz/T8DbyXnVqmBlaPX5QyUe3s8TE6qc8Mrr5+T+OVtK/4t60sjBRX/Nvh+ebN/3lJkiRJkiRJfZCBCgAAAImBCgAAQF/b/4FKK8tTw1eODDZWGs1stX3Tf4n6Ra9dnc1oabt7OZKZSmv/z+dmDVQGplPbOMJpVzK+yX0xUPkZr13LwuxMZmZmMjO7aMgmSZIkSZL0Bc5ABQAAgMRABQAAoK/t90CluTC6YTxRzsjYeMbHRjMyuHFYMZal1s3/ReoXtU5tJuVNBimlgYGUrvj7cqZrez0Y2dDNGqgUw5lvbrg39ZkMbnJvDFR+xmvOZfjSz3M0y+0vwDlJkiRJkiRp0wxUAAAASAxUAAAA+tr+DlQamSv3DCnGNz4BoZPm8tS6YYFBwRZ1apleN+gpZWyumual+9lJY2k6I70DjeG5NPb5nG7OQKXI2PL6p+00F0Y2/XfeTz/jGahIkiRJkiT9zGSgAgAAQGKgAgAA0Nf2daDSqWaitN2AoZ3KROnyiGWims4mr9WuL2V2ajyjw4MrTwsZKGdkdCJTc8sbRi8rr7k8epWRQqeSsUsfeh/MTH3tvDqpTQ5c+r6BqVo67VrmJ0cyUJQyVrn875qV+UxPjGVkcOXflwaHMzo+k6V6e5NrbKW2MJOJsZGUB1buxUB5NJOzy6lf4wfuW0tj68cpi5sPL9qViQxsem3Xcx+7l663sTST8eHL1zo2OZdqs7rNQGW3171hoFIazvDq+2lgstbzPmmnMr76bwZG1j1lZt3PvlXL4vR4RsqDl544UxosZ2RiJou11rrjbnwftBtLmRkfXr23pQwOj2V6sZ72Zud9zce5fLzm8mwmRlaPWRrM6PRiGu1GZstb/yyv/f52Uhm7fE/Ks/W0avOZHF27noGMTMym0lp5zer8VMZGLr8/RifnU930yUbXfvyd38/1/w2va3g+zX36EIUkSZIkSZKuPwMVAAAAEgMVAACAvnbjBipFBiaX09psBNHppN1ur3TF1ztpLIz3jC42aXAii83e79mjgcrEQmaGe57aUemk222nOjO89bkUpYzNNy6PJzr1zI+Vtjn37Z480s7yWO/3zKS+1Zik08jC9GQmJyczOTmVhUZnF/exm263lcpUefN/PzDcMwbZMFDZk+veMFAZnMzM2s+1PHv56TCd+qWny5TGZjLe855b+9l3GnMZvdq1F6WMXxr9rH8flEbG1z+ZpqfydG3doGpnx1k91uzmT38pRiYzcempORsGKju6v+sHKqXhkXVPLbr88xzP1NjAFq83nVrve26Hx9/5/TRQkSRJkiRJ+lnLQAUAAIDEQAUAAKCv7etApdvK0tjGD5gPZmR8OnOLy6nWW5s/gaKnTm16/YfpB0czMTWdqYmR9WOL4dme0cbeDFQ2NlbppL08se64g6MTmZ6ZzuRo7/cNZ7ax+nrrngAymqm5hSzMTWd8sOe1y7NbD0663XUDjKJYfbLLDn8W13cfu2ktjV96Csja941PjGdkcOP96R2o7NF1XzFQmc7S3No4aDSLa0/1aC5kePXfjMwvrRtFrfzsW1nsHTsMjGZyeiYz0xMZLff+/dTqCGOz90Ep5dHxjI9tuF/FaJYuPV1kp8fpplPd+HMZ2eL+bnif7uj+rh+orHxPOaPj4+vPa5uvjS62rvv413c/O+k05npGUKNZanV2/N6XJEmSJEnSjclABQAAgMRABQAAoK/t70Clm05zsecpEJs3ODKe6bnlNK4YK2z4wP/w7LqnOLSr0+uf4FFpr35t7wYq5cmFVOvNtNqttDvNzPc8UWVgqtIzsGllsWcEMDhdT6e91HOccmZ7n4DRrmRqoGf8stze+j52KuueCjKy0Lqme7/7+9jIbM9IoTS+mOba93XqmV/3hIuegcpeXfcmA5XapaHN5eO1l8cuH6tWyeTGgUp7ued8hjPf+5SYnnHL5XHExvfBSOZ6rqFTm+m5XwOZqq1d906Ps+HnMjJ3ebDTaWR+tPcJJT3v0x3f3w0DlYHJVNqXjzNbXv+15UsDkUbmer42OF1fGYdcx/Gv6352u+k259bdt+X2Vu8VSZIkSZIk3ewMVAAAAEgMVAAAAPrafg9Uut1uup1mKnNTGR/pGRts1sDYug+ud9tLGe354PpktbPhtdtZHr/8If6Byerq0xX2aKBSnkuj9/tavefT+30rdWpzmZqczOTkZKbm6mlXJi4/fWTja3U7qU1dPlZporr1kyHavedbZHRphwOV672Pjd5xwHDmGt0N19v79I/Lg5HOXl33JgOVeuvyWGdwpp5Ot5Pa9OrrlSZTbVWvHKh0O2m3Wmm1Wmm1L4+YmvVKFqaHL79+MbL6VJb174PSRGX9OXZqPSOM9U+O2dFx1g1arvy5dBqzPcONy++3nd/f9QOV9U/g6aSy7me//mvViZ6vTa987XqOf333s2ugIkmSJEmS9DOUgQoAAACJgQoAAEBfuyEDld46rTRqlSwtzGZ6YjTlnjHByghh5vJTJNZ9QH9s0w+ntxZGep5AsZhWt5u9Gqis/7B+N536TM8gY/Pz6a05P7z+2q7WpXPf7J5tNrrYwT2/zvvYqfYMEQanL/9ceu7j5Se7XB4W7Nl1bzZQ6bSyOLL2vQtp9T7VZnQpravcq3Z9KXPTExktD2xxPpsPVNYPOrrpduqZHrzyund6nI3vp8rGn8u641x+n+78/q4fqJRnG+tHKD0DlZXRT8/XNhmoXM/xr/t+GqhIkiRJkiT9zGSgAgAAQGKgAgAA0Ndu+EBlY51mlqfLPR9qL2d29UkdnXrPEzpK46luHEh0u2kvjV7+3uH5NLvd7NlAZcMH6Tu1qQxcOp+JTc+nt8Zs+do/yH/Fkyh66xlhFEVK45W0t/y3rdSWFrKwsJCFhcVUmp3rvo+dyljP+c1eeX6dWiY3efLF3l33ZgOV3tcfz3Lz8lNIynONLcY8ndTnRi+PbdbuY3kk45PjPSOR3Q5Udnac7d9PjcyVr3yf7vz+7u1A5XqOb6AiSZIkSZL05c9ABQAAgMRABQAAoK/t60ClMZ+JsdGMjo5mdGz6yidErNVazMilD6EPZKq2+gH15nzPh9OHs9C88nvXfVh+dGl1uLFhoDK3YaDSvr6ByvonkYxm6Yrr6aTdbq/WSbP3qSSjS2l1Ouls1VXvZSf16Z6hRml86w/qNxd67uXqh/2v8z5uO6BoLWV047G63b297k0GKp3q5Op5DWRy/vL/nqp1Nh+oNOfXvb/GZ5dTX7t/6957uxyo7PQ4695Pa8fuPU61ZwDU8wSVHd/fPX6CynUc30BFkiRJkiTpy5+BCgAAAImBCgAAQF/b14FKq3csUWRkvrHpIKFT63nCRzGc+bUBRaeWqYGtPli/+ddXvrZ+oHLlk1B6j7eDgUqnkome8cPYUmvddawbeYxX0uodeAzOpL5h4NGuV7K0tJSlpaUs19pXv5frxgxFBsYX0rjiiRutLPUMCopibOUD/dd7H9tLPUOeUsY3XG9zvmeo0DMs6OzZdW8+UOm2Lw9jSoOlDdd65UClvbz1k2Auj112P1DZ8XHalYz3nOvIwvohVWtpvOdpLJffpzu/v3s7ULme4xuoSJIkSZIkffkzUAEAACAxUAEAAOhr+zpQ6bay2PPB+KIoZWRyLkuVWuqNRhq1apbmpjLS8yH9Yniu54P9GwYKxWAmFmppdjppN6uZGxvo+drI5WFLt5PaVO/XhjO9VEuj2UhteS7jA8W617zmgUq3nUrvAKQ0mrlqM51uJ63q7LoxzthyO91OreeD90WGZypprR6nVZvPWOnyfRlf3mag0m2nMtV7L4oU5fFMzy1kaXk5SwuzmRwurfv64Ezt0hMsru8+trM8Xlr3temlWpqtRqqLk+sGM+uGBXt23VsMVLrNzA8X6+/F8Hya3e72A5ViONPLjbQ7nbTqi5kcLNZd354NVK7pOBveT8Vwplbvb21xumeYseF9uuP7u7cDles5/t4MVHrGa5IkSZIkSfrCZaACAABAYqACAADQ1/Z3oNJNt7mw7ikRV28kc/XO+u9vVzNd3v57R+YaG56S0vOUh6u2k4FKN93m4vbXMzJ36ekmreXJK86jtOHPg5PLqx/w36ZOPfNjpWu4piKl0fn12+EMUwAAIABJREFUT7a43vvYmF83vNm69cOCvbnurQYqndSm1491BqdXhxWbDFS6rcWeJ8FcrbUBxHUOKnZ8nG66zflLT4O59vfpTu/vHg9UruP41z1Q6XlaztrXy+OL1/bfiyRJkiRJkm5oBioAAAAkBioAAAB9bd8HKt1uOq1q5qdGrjIYKWV4ci7Lzc7mr9GuZm58cIvvHc7kQv3KIUm3ndrc2CbHHMnMUu+QYIcDlW43ncZiJjc+wWNtEDG5kFq799930lyayvCmo5ZyxmcrO/uwfaeZyuz4hqeXXPmazc5e3cdu2tXZjA1s/PeljM7MZ2Lg8p/XDQv25Lq3Gqh0066M9wwiShmvrD6JZbOBSreb5tLGJ74UKQbHM1+trHsayMDEctq7GFTs7DiX7+/oFfdpMBMLy5kpX/7zTP167+/eD1R2evzrHqh0O6nNlNe//trTciRJkiRJkvSFykAFAACAxEAFAACgr92Igcql2o3UqstZWpzP3Nxc5heWslytpdHaYpiyoU6rkVplKQvzc5lfXEql1khrsyFG7/c0a1leO95iJY32HlxHt5tut5NWo5bK0kLm5uazsFRJrdne+t93WmnUKllamMvc/EKWlmubj0iutU4r9dV7sXL85VTrzbSv4TWv5z52O63UlxczPzeXhaVK6luNifb7undTq77y85pfyHL1Gq75Rh6n00qjupzF+bnV91In3W4js+XLo4/Zxhfw/t6Q43fSqq6+1+cXslRtbjqkkiRJkiRJ0s3NQAUAAIDEQAUAAKCv3dCBiqSemlmem83s7GxmZ+ey2Ngw+mktZrTnyT+LrZt9vpIkSZIkSdLWGagAAACQGKgAAAD0NQMV6WbVzPzw2gClSFGezGK1mXank1Z9KdMjPV8bXUzrpp+vJEmSJEmStHUGKgAAACQGKgAAAH3NQEW6eXUaCxkr9QxRNmtwIkvNm3+ukiRJkiRJ0tUyUAEAACAxUAEAAOhrBirSTa7TyPL/z969P9d5H/ad/1fyy87ObDfttMeJgzgN06Roa6NuzTqtlDjSupFykZJUilOtsnW9rWwnqprSslM3WTlSqUsZy7rZFCGSIggSIHg7JEAQAkGQIG4HlwOQBEjgHNxJ+bM/kIRJyzJFQSQknddr5j1j4eB5zgPP+Afrmc98n3w0925syIarY5W6DfXZePeD+dqLHU5OkSRJkiRJ0kciAxUAAAASAxUAAICaZqAiSZIkSZIkSVprBioAAAAkBioAAAA1zUBFkiRJkiRJkrTWDFQAAABIDFQAAABqmoGKJEmSJEmSJGmtGagAAACQGKgAAADUNAMVSZIkSZIkSdJaM1ABAAAgMVABAACoaQYqkiRJkiRJkqS1ZqACAABAYqACAABQ0wxUJEmSJEmSJElrzUAFAACAxEAFAACgphmoSJIkSZIkSZLWmoEKAAAAiYEKAABATTNQkSRJkiRJkiStNQMVAAAAEgMVAACAmmagIkmSJEmSJElaawYqAAAAJAYqAAAANc1ARZIkSZIkSZK01gxUAAAASAxUAAAAapqBiiRJkiRJkiRprRmoAAAAkBioAAAA1DQDFUmSJEmSJEnSWjNQAQAAIDFQAQAAqGkGKpIkSZIkSZKktWagAgAAQGKgAgAAUNMMVCRJkiRJkiRJa81ABQAAgMRABQAAoKYZqEiSJEmSJEmS1pqBCgAAAImBCgAAQE0zUJEkSZIkSZIkrTUDFQAAABIDFQAAgJpmoCJJkiRJkiRJWmsGKgAAACQGKgAAADXNQEWSJEmSJEmStNYMVAAAAEgMVAAAAGrarQxUhoeHb2i9X3hKkiRJkiRJkj4cGagAAACQGKgAAADUNAMVSZIkSZIkSdJaM1ABAAAgMVABAACoaQYqkiRJkiRJkqS1ZqACAABAYqACAABQ0wxUJEmSJEmSJElrzUAFAACAxEAFAACgphmoSJIkSZIkSZLWmoEKAAAAiYEKAABATTNQkSRJkiRJkiStNQMVAAAAEgMVAACAmmagIkmSJEmSJElaawYqAAAAJAYqAAAANW29Byrz8/OZnZ3NxYsXc/78+UxOTqZcLmd0dDQjIyMZHR3N+Ph4JiYmcu7cuUxPT2d2djZzc3NZWlpa95eukiRJkiRJkiQDFQAAAK4wUAEAAKhh6z1QmZqaysDAQDo7O9Pa2prt27fnlVdeyZYtW/LMM8/khRdeyEsvvZRt27alubk5xWIxvb29KZfLWVhYWPeXrpIkSZIkSZIkAxUAAACuMFABAACoYXd6oLK0tJT5+flMT09nZGQkp0+fzvHjx9PZ2Zmurq50dHTkyJEjOXjwYPbt25cDBw6kWCymvb199fc6Oztz8uTJDA0NZXJyMtVqNYuLi+v+AlaSJEmSJEmSajUDFQAAABIDFQAAgJp2pwcqCwsLmZ2dTX9/f9ra2tLS0pK9e/emq6srY2NjmZqaysWLFzM7O5tKpZJKpZKZmZlcuHAh586dy+nTp7N///60tLRkz5496e7uztTUVObm5rK0tLTuL2ElSZIkSZIkqRYzUAEAACAxUAEAAKhpd2qgcu3klImJifT09KSzszPFYjEdHR05ceJESqVSZmdns7CwkOXl5Vy6dCmXL1/OpUuXsrKyksXFxczNzWViYiK9vb05fvx4Dh8+nPb29rz11lsplUqpVCpOUpEkSZIkSZKkdchABQAAgMRABQAAoKbdqYHKtZNTenp60tjYmH379qWvry+Tk5OZm5vL4uJiVlZWbtrS0lIWFhZy/vz5lEqlHD16NFu3bk2xWMz58+czNze37i9iJUmSJEmSJKnWMlABAAAgMVABAACoaXdqoDI1NZX+/v4cO3Yse/fuzfHjxzM5OZlqtXrDAOX6a5aWlm745+t/b35+PhcuXMipU6eyd+/eFIvF9Pb2ZmJiYvUUFkmSJEmSJEnSnclABQAAgMRABQAAoKbdqYHK8PBw9u3blyNHjuTUqVOZmJjI/Px8lpaWsrS0lMXFxVvq2nVTU1MZGBjI8ePH09LSkpMnTzpFRZIkSZIkSZLucAYqAAAAJAYqAAAANe12D1Tm5+czPT2d3t7e7N69Ox0dHSmXy5mdnc3i4mIWFhYyPz9/yy0sLGRxcTGVSiVTU1M5efJkdu/enc7Ozpw9ezazs7PvOIFFkiRJkiRJknR7MlABAAAgMVABAACoabd7oDIzM5OBgYF0dnZmz5496e7uzszMzOrQpFqtrqlr9xkYGMjevXtz5MiR9PX1ZXJyMgsLC+v+UlaSJEmSJEmSaiEDFQAAABIDFQAAgJp2uwcq58+fT2dnZzo6OlIsFnPmzJnMzs6mWq1mdnZ2zVUqlczNzWV0dDQdHR1pb2/PsWPHMjw8bKAiSZIkSZIkSXcoAxUAAAASAxUAAICadrsHKpOTk9m3b186Ojpy+vTpjI2N5eLFix9oMzMzmZiYyMDAQLq6urJ///6cPn06c3Nz6/5SVpIkSZIkSZJqIQMVAAAAEgMVAACAmna7Byqjo6PZsWNHisViBgYGUi6XMzU1lenp6Q+0ycnJlEqlHD9+PE1NTTlx4kQqlcq6v5SVJEmSJEmSpFrIQAUAAIDEQAUAAKCm3e6ByvDwcF577bXs378/g4ODKZfLOX/+fKampj7QJicnMzo6mo6Ojrz++us5duyYgYokSZIkSZIk3aEMVAAAAEgMVAAAAGra7R6oDA4OZsuWLdm7d2+GhoYyMTGRc+fOfeBNTk5mfHw8R48ezcsvv5xisZjZ2dl1fykrSZIkSZIkSbWQgQoAAACJgQoAAEBNu90Dlf7+/jzzzDPZvXt3SqVSJiYmMjk5+YE3MTGRcrmcw4cP54UXXsiBAwcyMzOz7i9lJUmSJEmSJKkWMlABAAAgMVABAACoaXdioPLss89m9+7dGRwczPj4eMrl8gfe+Ph4RkdHc/jw4Xz3u9/NoUOHnKAiSZIkSZIkSXcoAxUAAAASAxUAAICadrsHKkNDQ3nxxRezd+/e9PX1pVQqZWxsLOPj4x9oIyMjGRoaSrFYzKuvvpqjR48aqEiSJEmSJEnSHcpABQAAgMRABQAAoKbd7oHKyMhIXn/99bS2tubEiROrp6hcO/FkrY2NjaVcLqdUKuX06dMpFovZvn17urq6UqlU1v2lrCRJkiRJkiTVQgYqAAAAJAYqAAAANe12D1TK5XJ2796dAwcOpLOzM319fZmYmEi5XM7IyEhKpdKaGhsby+TkZIaGhtLd3Z1isZi9e/fm5MmTmZubW/eXspIkSZIkSZJUCxmoAAAAkBioAAAA1LTbPVA5d+5cjhw5kkOHDqWtrS1dXV0ZGxtbPUGlVCpleHg4Q0NDt1SpVMrIyEjGxsYyMTGR06dP59ChQzl06FCOHDmSwcHBzM/Pr/tLWUmSJEmSJEmqhQxUAAAASAxUAAAAatrtHqhcvHgxp06dSrFYzBtvvJGDBw9maGhodaQyMjKSoaGhDA4O3lKlUinj4+MZHx/P2NhYjh8/np07d6atrS09PT0pl8sGKpIkSZIkSZJ0hzJQAQAAIDFQAQAAqGm3e6BSrVYzOTmZrq6uvPHGG2lpaUl3d3f6+/tvGJiMjIysnqQyODiYgYGB1QYHBzM0NJTh4eGUSqWMjo6uDlyGh4fT29ubw4cP54033kixWMzo6GguXryYxcXFmz9jpTtfqy+kUPdwmso//nklhx6sS+Hepkx9CF7wSpIkSZIkSdKHNQMVAAAAEgMVAACAmna7ByrLy8tZXFzMwMBAmpqasnv37uzfvz/d3d0ZGRnJxMREzp8/n8nJyYyNjaVUKmVoaCgDAwPp7+9fHagMDw9nZGQk5XJ59ffHx8dXxyl79+7Njh070tXVlUql8t7GKcvLPxqoFArZ8Gjrjw1RDFQkSZIkSZIk6b1koAIAAEBioAIAAFDT7sRAZWVlZfUUlf3792fnzp3Zv39/Tpw4kf7+/tUTUW7WtdNWRkdHMzg4mN7e3hSLxezcuTMtLS1pb29PqVTK4uJiVlZW3tvzXR2obLj37tQVNuQrh6au+9xARZIkSZIkSZLeSwYqAAAAJAYqAAAANe1ODFSWl5czNzeX6enpdHZ25tVXX822bdvS2tqa9vb21aHK2NhYJicnc+7cuUxNTeXChQuZnp7O+fPnc/bs2UxMTGRoaCgnT57MsWPHcvDgwezcuTMvvfRS9u/fn3K5nNnZ2Vt7cXp1oLLx6UNpfLguhfqvpaNy7fMfG6hMdeT5R+9OfV0hhcKGbLz/a2nsq1y9z6E8XFefr7Q25cmH7059oZBCXUMefLrjR+OWynCanrg/GzdcObGl/u5H8/QNgxhJkiRJkiRJ+mhmoAIAAEBioAIAAFDT7tRAZXFxMQsLCymVSjl48GD27t2b3bt3p6WlJW1tbeno6Ehvb2/OnDmTwcHBDA8Pp1QqZXh4OENDQ+nv78/p06fT1dWVgwcPprW1Nc3NzdmzZ09aW1vT29ub2dnZLC0tZWlp6b0/27WByvPDqZQb82BdIQ1PdKSyvJwbBiqV7jy5sZBCw6N5vrUj3Yca8+T9dSnUPZjG8vLVgUohdfUb8+iLh9I33JfWJ+9OoVCfJ7orWV4u57X761LY+JW82NqR7o7WvPjoxhQKG/PktZGLJEmSJEmSJH1EM1ABAAAgMVABAACoaXdqoHJtNFKtVjM1NZWTJ09m9+7deeONN7Jt27Y0NTXlwIEDKRaLOXr0aNrb21c7evRoisViDh06lD179mTbtm1pbGzM9u3b097ennK5nJmZmSwuLmZlZeXWXpxeN1BZXl7O8Iv3XhmNdFdy/UCl3PFoNhQarv786rVTTXmw7uq1VwcqG75ybdyynOVKax6sK+T+1kqW+55MQ2Fjnh++/vv78vTGQuq/1v2jayRJkiRJkiTpI5iBCgAAAImBCgAAQE27UwOVay0tLWVhYSHlcjknTpzIkSNH0trampaWluzbty8tLS1pbm7Om2++mR07duTNN99MU1PT6kkpLS0t2bt3bw4ePJjOzs4MDw+nWq1mcXHx/b04/bGByvLycJ6/u5DCxqfTV/nRQOXEi3ensOHRdFSuv76c1+4upO7hQ6lcHajc2zR13b2v/Oz+1kqmGu9NoVD4yd3faqAiSZIkSZIk6SOdgQoAAACJgQoAAEBNu9MDlWstLi5mfn4+k5OT6evrS0dHR1pbW7Nz5858//vfz4svvpjnnnsuf/u3f5tXXnkljY2N2bNnT4rFYnp6ejI6OppKpZKFhYUsLy/f+skp13rHQGU5lb6nc3ehkLuf707rexmoPPijgcr9rdedsPKOgcr9ea1v+B3/PQ6XK+/v2SVJkiRJkiTpQ5KBCgAAAImBCgAAQE1br4HKyspKLl++nGq1mnPnzmVkZCS9vb05fvx4jh49mgMHDqS1tTX79+/P4cOHc+zYsfT09GRgYCDlcjmzs7NZWVnJpUuX3v84ZXn5Jw5Ulpcr6X5yYwqFjXlwYyGFe5tS7ng0GwoNebLvujHJVFMerrt67U0GKpXur6W+UJ+vdVz/eV+ef/j+fK116v0/vyRJkiRJkiR9CDJQAQAAIDFQAQAAqGnrNVC51tLSUhYXF7OwsJD5+fnMz8+nWq2mWq2mUqlkbm4u1Wp19bP5+fksLi5maWlpbcOUa/3EgcqVnz/RUEihcGWgMlXpzpMbCyk0PJoXWzvSfagxT95fl0Ldg2ksL990oLK8PJzn7y2kUHd/nmw8lI5DjXn64foU6h7Ma+X1f3ksSZIkSZIkSWvJQAUAAIDEQAUAAKCmrfdAZXl5efUklEuXLuXy5curvf3223n77bdX//na76ysrHww45Tl5XcfqCwvp9LxtdRfG6gsL2d5qiPPP3p36usKKRQ2pOH+r6Vx+Oog5aYDlSvf9dpX7k3DhkIKhbrU3/uVvNjt9BRJkiRJkiRJH/0MVAAAAEgMVAAAAGrah2Ggcn3Xxic/qfV+wSpJkiRJkiRJ+skZqAAAAJAYqAAAANS0D9tARZIkSZIkSZL00ctABQAAgMRABQAAoKYZqEiSJEmSJEmS1pqBCgAAAImBCgAAQE0zUJEkSZIkSZIkrTUDFQAAABIDFQAAgJpmoCJJkiRJkiRJWmsGKgAAACQGKgAAADXNQEWSJEmSJEmStNYMVAAAAEgMVAAAAGqagYokSZIkSZIkaa0ZqAAAAJAYqAAAANQ0AxVJkiRJkiRJ0lozUAEAACAxUAEAAKhpBiqSJEmSJEmSpLVmoAIAAEBioAIAAFDTDFQkSZIkSZIkSWvNQAUAAIDEQAUAAKCmGahIkiRJkiRJktaagQoAAACJgQoAAEBNM1CRJEmSJEmSJK01AxUAAAASAxUAAICaZqAiSZIkSZIkSVprBioAAAAkBioAAAA1zUBFkiRJkiRJkrTWDFQAAABIDFQAAABqmoGKJEmSJEmSJGmtGagAAACQGKgAAADUNAMVSZIkSZIkSdJaM1ABAAAgMVABAACoaQYqkiRJkiRJkqS1ZqACAABAYqACAABQ0wxUJEmSJEmSJElrzUAFAACAxEAFAACgpq33QOXixYsZGxvL6dOn09nZmYMHD6alpSVvvvlmtm3blp07d6a5uTkHDhxIe3t7Tpw4keHh4Zw/fz6Li4vr/tJVkiRJkiRJkmSgAgAAwBUGKgAAADXsTg9UlpaWsrS0lPn5+czOzmZ8fDynTp3KsWPHcvDgwezduzfbt2/PD37wg3zve9/La6+9lm3btqWpqSltbW05evRoTpw4kVKplIsXL6ZarRqqSJIkSZIkSdI6Z6ACAABAYqACAABQ0+70QGVhYSHVajVjY2Pp7u5Oe3t7Dh8+nOPHj6e/vz8DAwMZGBjImTNn0tfXd8PPBgYGcuLEiRw5ciRHjx5NZ2dnBgcHMzMzk/n5+SwtLa37S1hJkiRJkiRJqsUMVAAAAEgMVAAAAGranRqoXDs5ZXZ2NpOTk+np6cnevXvT0tKS/fv3p7e3N1NTU5mbm8vy8nIuXbqUH/7wh7l8+XJWVlaysLCQ2dnZDA4O5vDhw9m3b1+am5vT0dGR0dHRTE9PZ2FhYd1fwkqSJEmSJElSLWagAgAAQGKgAgAAUNPu1EDl2skpg4OD2b9/f4rFYt56662cOXNmdWBy7RSUlZWVXLp0abWVlZUsLy9ncXExMzMzmZiYyMDAQHp6enL06NHs27cvPT09uXjxYhYWFpykIkmSJEmSJEl3OAMVAAAAEgMVAACAmnanBiqVSiXnzp1LZ2dntm7dmgMHDmRkZCQzMzO5dOlSLl++fMMg5dooZXl5efWfr31++fLlVKvVnD17NseOHVu93+joaC5evGigIkmSJEmSJEl3OAMVAAAAEgMVAACAmnanBirlcjnHjx9Pe3t72tvb09/fn4sXL2Z+fn71d5aWlm7atd9dXFxMtVrNyMhIjh07lvb29nR0dGRoaOiGe0qSJEmSJEmSbn8GKgAAACQGKgAAADXtdg9UlpaWMj8/nzNnzmT37t05evRoRkZGcuHChdXPFxYWbrnFxcUsLy9ndnY25XI5b731VpqamtLV1ZWZmZksLCys+wtZSZIkSZIkSaqVDFQAAABIDFQAAABq2u0eqFQqlYyPj6e7uzvNzc05fvx4zp8/n0qlkoWFhczPz2dubu4dVavVVCqVVKvVn/j5/Pz86rUzMzPp6+vLnj170t7enlKplAsXLqyOWCRJkiRJkiRJtzcDFQAAABIDFQAAgJp2uwcqFy5cSE9PT9rb27Nv37709vamUqlkfn4+lUpltZmZmVy4cCGTZ89mZHQ0A4ODOXX6dPr7+1MqlTIxMZHp6enMzMzccN3c3FwWFhYyPDycAwcO5MiRIzlx4kTGxsYyPz+/7i9lJUmSJEmSJKkWMlABAAAgMVABAACoabd7oDI5OZlisZiOjo50dXVleHg4MzMzmZ2dzczMzGoTExPpHxhIy759efaF/5VN3/pW/uN/fixP/LdNefp/bs6bTU05dfp0xsvlXLhwYfW62dnZ1VNaenp60tnZmWKxmIGBAQMVSZIkSZIkSbpDGagAAACQGKgAAADUtNs9UBkfH8/u3bvT3t6ewcHBlMvlTE9P58KFCzfUd+ZM9u0/kL/+zt/k9//wj/LZf/Xr+eQ//OX808/+i3zxd343m775zTTv2ZuTvb05f/78O66fnJzM8PBwurq6snfv3vT09GRubm7dX8pKkiRJkiRJUi1koAIAAEBioAIAAFDTbvdApVQq5fXXX8/BgwdXBypTU1OZnp6+of0HDuYv/+qv8od//KV8+l98Lp/6R7+Wv//JutT98q/k1z79mfzug3+QTd/8Vnbuasr4+Pg7rp+cnMzIyEiOHTuW7du3p6urK5VKZd1fykqSJEmSJElSLWSgAgAAQGKgAgAAUNNu90BlcHAw3/ve97Jv374MDQ2lXC7n3LlzOX/+/Grnzp3L919/Pb//R/8un/4Xn8s/+GRd/u4nfv6G/knDZ3Pf7z2Q//ns8xkaHr7h+vPnz2dycjJjY2Npb2/Pa6+9liNHjmR2dnbdX8pKkiRJkiRJUi1koAIAAEBioAIAAFDTbvdAZWBgIM8991yam5szPDyciYmJnD17drWJiYmUy+U8v2VLNv6bu/OLv/Kr+Xs/98l3DFR+8Vd+NZ/+l5/Lpm9+M31nzmRycvId9xkfH0+xWMx3v/vdHDp0yEBFkiRJkiRJku5QBioAAAAkBioAAAA17XYPVPr7+/PMM8+kqalpdaByfePj4xkZGcnT/3Nz/sk//2w+Ufepd4xT/u4nfj4/96lfyi//4/p8/b/8l/SeOpVyuXzDfcrlcsrlcg4fPpwXXnghBw4cyMzMzLq/lJUkSZIkSZKkWshABQAAgMRABQAAoKbd7oHK4OBgtmzZkubm5vT392d0dDTj4+Org5Lx8fGMjY3ley+/nH/7u7+Xf/yZf56//8m6dwxUfvWffTpf+OK/zV9/5zs53dd3wz3K5XLGxsZSKpVSLBbz0ksvpVgsOkFFkiRJkiRJku5QBioAAAAkBioAAAA17XYPVEqlUl599dW0tLSkt7c3Q0NDGRsbWx2mXPvPO3ftymN/9ue557fvyy/9o19Loe5T+Xs/98n8g1/4xfz8L/1y7vqte/KVx76aV157Lf39/avXXru+VCplYGAgxWIxr7/+eo4dO5ZKpbLuL2UlSZIkSZIkqRYyUAEAACAxUAEAAKhpt3ugMjY2lh07dqStrS1dXV3p7+9fPTllZGRktfaOjmxtbMx/3fSNfPH+382n/+Xn8sl/+Mup/0xDfuOe/yuPff3P8+r3f5BDxWIGBwdXrxsbG8vExESGh4dz8uTJHDlyJE1NTTlx4oSBiiRJkiRJkiTdoQxUAAAASAxUAAAAatrtHqhMTk6mra0tBw8ezJEjR9Lb25uJiYnVgUqpVMrw8HD6+/vTe+pUGrdvz3/d9I38uy/9SX79N34zv/cHf5iv/fnjeemVV3OipycDAwMZHh5OqVRKqVTK2NhYJicnMzAwkM7Ozhw+fDj79+9PX19f5ubm1v2lrCRJkiRJkiTVQgYqAAAAJAYqAAAANe12D1SmpqbS1dWVw4cPZ/fu3Wlvb18dloyNjWVkZCRDQ0MZHBzMwOBg3uruzoFDh7J7z55s2749b+7enbb9B3L8eFcGBgYyNDSUoaGh1XuMj49nfHw8J06cyN69e3PgwIF0dnZmZGQkCwsL6/5SVpIkSZIkSZJqIQMVAAAAEgMVAACAmna7ByozMzMZHh5OR0dHtm3bln379qWvry8jIyMpl8sZHR1dPRFlZGQkZ8+ezczMTKpzc1lYXMzc3FxmZ2dz7ty5jI2NrZ64cu36sbGxDA8P5+jRo2lsbMz+/fvT39+fc+fO3dpApTKc1qcfzb0NG1JXKKRQqEv9xgfzxGsdmbr+96aacm9hQx7tqFz9WSXdrz2d5w+V1/0FsCRJkiRJkiTpBpy0AAAgAElEQVStVwYqAAAAJAYqAAAANe12D1QWFhZy8eLF9Pb2ZufOndmzZ0/a29tz6tSpjI6OplwuZ2JiYnVsMjY2tvqza5XL5YyPj2d0dDTj4+M3/OzMmTM5fvx42trasn379hw7diznz59PtVrN0tLSe3t5OtWRJzYWUig05MEnnk9j66Ecam3M81+5NxsKhdR/pTXla79b6c6LTzyZxuFr15fz2t2F1D/RncqH4CWwJEmSJEmSJK1HBioAAAAkBioAAAA17XYPVFZWVnLp0qWMjIykra0te/bsWR2p9Pf3Z2xsLOfOncvExETGxsYyMjKSUqmUoaGhDA4OZmhoaPXElGvjlbNnz6ZcLqdUKqWrqystLS3Zs2dP9u7dm9OnT2d+fj4rKyvv8cXpVA59ZUMKdffnxb7KOz4vNz6YusKGfKXjnZ9dyUBFkiRJkiRJkgxUAAAASAxUAAAAatrtHqgsL18ZqVy4cCFDQ0M5cuRItm3blqamphw9ejTd3d3p7+/P8PDwDaenTE5O5uzZs5mcnFw9MeXaKGVgYCAnT55MZ2dnWltbs3Xr1uzbty+nT5/O2bNns7i4+N5fnE415f5CIRuff7e/p5yO1tZ0DF8dqFRac39hQx7tqGR5uS9PNxRSKFyt4cn0fQheBEuSJEmSJEnSnc5ABQAAgMRABQAAoKbdiYHK8vJylpaWMj8/n97e3jQ2NqaxsTHNzc3Zv39/Ojo6cvLkydWRysTERM6dO5epqamcO3cuk5OTGR8fz8jISPr6+nL8+PEcOnQoLS0t2blzZ1577bUcPXo0Fy5cyMLCwi09V6Xj0WwoNOTJvvd4zQ0DleU4QUWSJEmSJEmSDFQAAAC4wkAFAACght2pgcry8nIWFxdz7ty5nDp1KkeOHElTU1N27dqVpqam7N+/P8eOHctbb72VEydO5OTJk6v19PSku7t7dZjS3NycXbt25c0338yBAwfS3d2dsbGxzM3NZWlp6ZaeqdJ6fwqFu/Ni+bqfVw7l0brrTkYpFFJ4sPXKAMVARZIkSZIkSZLekYEKAAAAiYEKAABATbuTA5Xl5SsnqSwsLGRwcDD79+/Prl270tjYmF27dqW1tTVtbW1pa2vLvn37bvjnaz9rbm5OY2Njdu7cmebm5pw4cSIzMzNZXFx8X89TOfRo6gr1eaK7ct3PKxnu7k53d3e6uw/lxXsNVCRJkiRJkiTpp2WgAgAAQGKgAgAAUNPu9EBlefnKSSoXL17M2NhYTp8+nWPHjuXQoUNpbW1NU1NT3njjjWzdujWvvvpqfvCDH6SxsTFvvvlmWlpacuDAgRw5ciQ9PT0plUo5f/58FhYW3v+L03Jj7i0U0vB037v8znCe32igIkmSJEmSJEk/LQMVAAAAEgMVAACAmrYeA5Xl5eVcunQpb7/9dmZnZzM6OpqTJ0+mWCxm79692b59e77//e/nxRdfzCuvvJJt27Zl9+7dOXjwYLq6ujI4OJipqamsrKzk8uXLWVlZWcOzTKX10Q0p1N2fF/sq7/i83Phg6goGKpIkSZIkSZL00zJQAQAAIDFQAQAAqGnrNVBZWVnJpUuXsrCwkNnZ2UxNTWViYiKjo6MZHBzMwMBA+vr60t/fn8HBwZRKpZTL5Zw9ezYXL17M3NxcVlZW1jhOudrUoTxxdyGFQn0efOL5vNbUmtam1/L0o3enrm5j7r+7LnU/ZaDSeHchdQ83pq88te4vgSVJkiRJkiRpPTJQAQAAIDFQAQAAqGnrNVC51rWhyqVLl3L58uW8/fbbefvtt/PDH/7wht5+++1cvnw5ly9fzqVLlz6YYcoNldP69KO5f2N96gqF1NXfnfsffTJNw5VMNd6fDe86UFlO34sPpqGukMLdz6fvQ/AiWJIkSZIkSZLudAYqAAAAJAYqAAAANW29ByrLy8urJ6FcP1b5SV3/e+v9slWSJEmSJEmS9KMMVAAAAEgMVAAAAGrah2GgIkmSJEmSJEn6aGegAgAAQGKgAgAAUNMMVCRJkiRJkiRJa81ABQAAgMRABQAAoKYZqEiSJEmSJEmS1pqBCgAAAImBCgAAQE0zUJEkSZIkSZIkrTUDFQAAABIDFQAAgJpmoCJJkiRJkiRJWmsGKgAAACQGKgAAADXNQEWSJEmSJEmStNYMVAAAAEgMVAAAAGqagYokSZIkSZIkaa0ZqAAAAJAYqAAAANQ0AxVJkiRJkiRJ0lozUAEAACAxUAEAAKhpBiqSJEmSJEmSpLVmoAIAAEBioAIAAFDTDFQkSZIkSZIkSWvNQAUAAIDEQAUAAKCmvZ+BSl9fX/r6+lKtVm9b6/0yVZIkSZIkSZL03jNQAQAAIDFQAQAAqGkGKpIkSZIkSZKktWagAgAAQGKgAgAAUNMMVCRJkiRJkiRJa81ABQAAgMRABQAAoKYZqEiSJEmSJEmS1pqBCgAAAImBCgAAQE0zUJEkSZIkSZIkrTUDFQAAABIDFQAAgJpmoCJJkiRJkiRJWmsGKgAAACQGKgAAADXNQEWSJEmSJEmStNYMVAAAAEgMVAAAAGqagYokSZIkSZIkaa0ZqAAAAJAYqAAAANQ0AxVJkiRJkiRJ0lozUAEAACAxUAEAAKhpBiqSJEmSJEmSpLVmoAIAAEBioAIAAFDTPqwDFUmSJEmSJEnS+megAgAAwK0wUAEAAKhhBiqSJEmSJEmSpHfLQAUAAIBbYaACAABQwwxUJEmSJEmSJEnvloEKAAAAt8JABQAAoIYZqEiSJEmSJEmS3i0DFQAAAG6FgQoAAEANM1CRJEmSJEmSJL1bBioAAADcCgMVAACAGmagIkmSJEmSJEl6twxUAAAAuBUGKgAAADXMQEWSJEmSJEmS9G4ZqAAAAHArDFQAAABqmIGKtL5d+99TX19fRkdHV3/e09MjSZIkSZKkGmq9/z3Vu2WgAgAAwK0wUAEAAKhhBirS+magIkmSJEmSpJ6etQ9U3jo1kq9/Z1c+98fP5u98flP+zuc35XN//Gy+/p1deevUyPu+r4EKAAAAt8JABQAAoIYZqEjr280GKtPT05IkSZIkSfoYt9aByuxsJU++0JJP/Oa38t+ea01z8UzOX5zL+YtzaS6eyX97vjWF3/xWvvlCS2ZnK7d8fwMVAAAAboWBCgAAQA0zUJHWNwMVSZIkSZKk2m4tA5XZ2Uo+9/DmfPH/fSmjkzP53pvH8ztffSWf+uJf5VNf/Kv8zldfyUu7ujJ2dib/9j+9lM89vPmWRyoGKgAAANwKAxUAAIAaZqAirW8GKpIkSZIkSbXdWgYqT77Qkt/96quZOF/Jb/zp3+afPvB09h0bzEx1MeVzs/nuzuP57EPP5v6vvprJ6Wp++z+/lCdfaLml7zBQAQAA4FYYqAAAANQwAxVpfTNQkSRJkiRJqu3e70DlrVMj+bkv/GXGz83m7j/dkp/5zOP5w//yg7z99g9zcvBsLlYWkiTNR/rzC1/8//IHT2xL+Xwln/jCt/LWqZH3/D0GKgAAANwKAxUAAIAa9tEaqEyn7aG6FAqFd1RXf1ceeqo5pQ/B4KA6sSP3FDbkkeL06nN3vvxUNreVPuD76uOQgYokSZIkSVJt934HKl//zq58c0tbvvfm8fzMZx7Pz3zm8TT8u8357EPP5h984dv5jf/wYpLk0uW380/+6Ln82oObs+NgX779vYP5+nd2vefvMVABAADgVhioAAAA1LCP5ECl/svZ2lZMsXi1th3Z8thdKRQKuWfLmXUfHFSnO7Pl8U3Zeubaz0p5+a5C6h/vzPQHel99HDJQkSRJkiRJqu3e70Dlc3/8bFraB/I7X30lP/OZx/O/f+4v8rP/5pv5xG/9j/zibz+VJ57blySZnKqm4Utb8tk/+dv8+XNtOfhWKZ//0nPv+XsMVAAAALgVBioAAAA17CM5UGl4Kj3v+KwnmxoKKdz18ofjFJUb+oAGKvpYZqAiSZIkSZJU273fgcrf+fymTM/M5+d/67/nf/uX//XKOOWe/5FP3fed/NFfvJHlS5fzwx/+MF99pjW//h9eyb/5j6/mDzftyMXqYv7PX//Ge/4eAxUAAABuhYEKAABADfv4DFRK2XJXIYV7tmaiWk11+kx2PH5fNm4opFAopP6uR/JU20Sq1WqmOx9Pfd0D2dq2OQ/dVZ+6QiEbNj6QTc2lH91vopjNj9yV+rpCCoUN2XjfY9naM736+Zkdj+e+hg0pFAop1DXkvse25sy1a6ebc19hQx4pTqda7clTDVeeoVAopNCw6cqz/7T7Tzfngbr6PNbWnE33NaRu49W/94b7Xvuud/87b/qc+lBkoCJJkiRJklTbrXWg8gv3fjv/x+e/kcIXvp1f/O2n8qsPbM7kdDVJ8uwbx/Ob/+kHufdrr+eLf9aYR77dnJnqUn7WQAUAAIDbxEAFAACghn0sBirTpXRu/XLqCxvySPNEqtVSXr6vLoWNX86W5mI6i83Z8sjGFAobs6ln+spApVBI3Ya78tjLzSm27cjmhxpSKNTnseJ0qtOd2bSxkELDI9ncXExn29Zsuq8uhboHsrVUTbXnqWwsFHLXYy+nuVhM85YvZ2OhkHu2nLn6PD8+JPmxE1Rudv/p5jxQV0h9fX3u+fLmvNzcc/W6n3Dfn/J33vQ59aHIQEWSJEmSJKm2e78Dlc/98bNpaR/Ig3/+/fy9u7+VX/jiX+dXfu+ZbPy/v5vDJ8Zy5OR4fvvPG3Pf49vze3/xZh78xq78zetdae8t5/P//vn3/D0GKgAAANwKAxUAAIAa9pEcqBQKP7G7Nl0dgPRsSkNhYzafuf7anjy1sZD6xzozcXWgcs/LpRs/byik7qHmlIqPZEOhIZs6rzupZGJHHqgrZOPmM5m++vlTqyeqTOdM244091w9ueQmA5Xpm9y/Ot2cBwqFbHik+cppMNf68fve7O+82XPqQ5GBiiRJkiRJUm33fgcqX//OrnxzS1te3d2dwm99O790/3dS/4fP5V/96ffy5IuH8+1X2/M7T+zIHzzZlIf/+978yV+1ptg7kWcbO/Nnf7PrPX+PgQoAAAC3wkAFAACghn0kByr1j2VHsTOdnVcrNuflxzamUGjI453Tmdh6z7uOWAr3NV8dqDTkqZ4b7935WH0KDU+lZctdKWx4JMXp6z+/MjKpe6gt09OdeeqeuhQKdWm475E89tTLabt+9HGTgcqZm97/ykDlvh0/NiT5sfve7O+86XPqQ5GBiiRJkiRJUm33fgcqb50aySe+8K2Uz1fywONb8yu/90w+/dAL+e2vv776738f+svmfOmvWvOnf3Mgz+w4menZxfz8b/1l3jo18p6/x0AFAACAW2GgAgAAUMM+kgOVhqfS8+OfTbflkQ2FNDzVc3W4cV9e7jmTM2d+rNJ0pt9toPJ4fQoNm376QOWBtiuntFSnU+pszstPPZaH7qlPoVCXe57qufLZWgYqD1wdqNTV5YHm6R/7G3/SQOXd/87qzZ5TH4oMVCRJkiRJkmq79ztQqVar+eYLLfn9P3s1Zy9U86Und+Sff2lLfufxbav//vff//WVccqzb/Zmdn45D/1FY771v1pv6TsMVAAAALgVBioAAAA17GMzUKn2ZFNDIfWPdWai87HUF+rzWPG6gcd0TzY/dF8ea564OlAp5J6XSzdc/9TGQuoeaE6p+Eg2FBqyqee66yd25KG6QjZuPpOJtqfy2ONbc+a65+p8vD6F+sfTOV296UBl+ib3r77Hgcr0Tf7Omz7nh2CcIQMVSZIkSZKkWm8tA5XZ2Uo+9/Dm/P6fvZaz09XsKg7kL7Ycyh9/qyn/z1Ot2byjJx19Z3OxupRHvrkj//rfP5/Z2cotfYeBCgAAALfCQAUAAKCGfZwGKk81FFL3UFumq2ey+Z5CCnX3ZdPWthTbtuaph+pTqHsgL5eqqwOVQt1deezlthSLO7L5kYYUCg3Z1Dmd6nRnNm0spNDwSLY0F9PZtjWb7qtLoe6BbC1VM932SDYU6nLPpq1p6+xM29bNeaShkLoHtqZUrf7EgcrWuwqpe2hrekoTN73/ex2oVG/2d97sOfWhyEBFkiRJkiSptlvLQKVavTJSefKFlvzcF/4yf/P9ozl6cjyzc0upzC+n68xk/vbN7vzCPd/Ot/5X6y2PU6pVAxUAAABujYEKAABADfv4DFQmsuOBwnUjj868/OV70rChkEKhLvX3fDlbOidSrV4bqNyVp7Y+lQc2bkihUMiGjQ9kU/N1J6pMFLP5kbtSX1dIobAhDfc9lq1nple/q7j5kdxVX5dCoZBCXX3ueWRzihNXr33HkKSani0PpKGukMJdm688+0+7/3seqPz0v/Omz6kPRQYqkiRJkiRJtd1aByrXeuvUSL7+nV35/J88l5/919/Iz/7rb+TXH3khf/Y3u/LWqZH3fV8DFQAAAG6FgQoAAEAN+2gNVD6Yrg1UXi6t/7NIBiqSJEmSJEm13Qc1ULldGagAAABwKwxUAAAAapiBirS+GahIkiRJkiTVdgYqAAAAfJwYqAAAANQwAxVpfTNQkSRJkiRJqu0MVAAAAPg4MVABAACoYbU4UJE+TBmoSJIkSZIk1XYGKgAAAHycGKgAAADUMAMVaX0zUNHtrFwuZ3x8XJIkSZKkmq9cLq/7/09/twxUAAAA+DgxUAEAAKhhBirS+magottRuVxOZ2dn2tvbJUmSJEnS1Y4fP/6hHKoYqMD/z94dBbd1GGa+P7Mv5xFzn/BwH9CXO5jp7Q5m9rRL3HaH2HuX92KX3RanqRhWZRSGaiM0UVSkrLbk9lZs6TJiQydlEodlXTmhuXtdNN7QSOm0YFqFUFIqsFhIsFXRsA0pEGPZx67MRRy3QRo7+e4DAAokQYKkSB0K5/+b+c8uRQIEDoDaypzPBwAAAEA7YaACAAAAAB7GQIXI3Rio0EF39+5dXbt2TblcTisrK7px4wYRERERERGR51tZWVEul9O1a9d09+5d1//+3hgDFQAAAABAO2GgAgAAAAAexkCFyN0YqNBBd+fOHeVyOb3yyit6++23iYiIiIiIiKjWyy+/rFwupzt37rj+9/fGGKgAAAAAANoJAxUAAAAA8DAGKkTuxkCFDrrvfOc7yuVyunXrlr7//e/rhz/8od59910iIiIiIiIiz/bDH/5Q3//+93Xr1i3lcjl95zvf2dffuXPXb2p0Oq1fTHxRP/m+T+kn3/cp/WLiixqdTit3/ea+/y7PQAUAAAAA0E4YqAAAAACAhzFQIXI3Bip00DUOVDghBAAAAACAqh/+8If7HqjcvfuWHp25qJ/+1c/qU7Pf0NevFHW3/E+6W/4nff1KUZ/6b9+Q9auf1admLuru3bf2/Hd5BioAAAAAgHbCQAUAAAAAPIyBCpG7MVChg65xoPLuu++6/Y8ZAAAAAACOhHfffXdfA5W7d99SLPFFfWjkab36xnf1pa89rw8/8mX93If+RD/3oT/Rhx/5sp7+mxd0583vauD3n1Ys8cU9j1QYqAAAAAAA2gkDFQAAAADwMAYqRO7GQIUOOgYqAAAAAABstd+ByqMzF3XqkTk5d7+n48N/ruhHntA3r31b332notf/8W0lF57XLySe1K8/Mqc31t7RyT94Wo/OXNzT3+UZqAAAAAAA2gkDFQAAAADwMAYqRO7GQIUOOgYqAAAAAABstZ+BSu76Tf1M3+f02j++rV8Zfko/0T2uj/3RV/SjH/1YL377TZW/931J0teXbyr8oT/V6U8+q9fvfk8/3fdZ5a7f3PXf5RmoAAAAAADaCQMVAAAAAPAwBipE7nb0BiqOFs+EZVnWlsJdPToztaDiERhhrK3Oq8/q1OCSs/64l5NTurBYfMCPpahkjyWrb16rO35vt8c1r6luS+HBRTkMVAAAAAAAODD7GaiMTqf1maf+Tl/62vP6ie5x/UT3uH7+N2f0C4kn9W/6Pq/jv/sX1ft+70f6f87M6j98dEbpb72iz3/pWxqdTjNQAQAAAAB4EgMVAAAAAPAwBipE7nZkBypdw5pbXNLSUq3Fec2O9MiyLPXNHoEruzjLmh2b0NzKxjFI19jyvocdD2Sg0vK4MlABAAAAAOAw7Geg8ouJL+pS7pY+/MiX9RPd4wraj+pfv/8z+ukPTOlnTz6uT85+U5L0xlvv6OcHn9Iv/Paf6/zs3+lb11f1Sx+fYaACAAAAAPAkBioAAAAA4GEMVIjc7cgOVLqnlN/yvbwmui1ZPcmjcRWVJmOQIz9QaXlcGagAAAAAAHAY9jNQ+cn3fUpr3/1n/dsPPKb/LTZRHaecmNLP/dqf6cyjf6V/efc9/fjHP9YjX/iGjv3ul/X+35vTxz6dVvmdiv73X/70rv8uz0AFAAAAANBOGKgAAAAAgIcxUCFyt4droFLUbI8lq2+uOsZwVjQ/NiC705JlWerqGdTU4qrW1tbkLI+pKxzX3OIFnenpUtiy1GnHNbFQvHd/q0u6MNijrrAly+qUPTCiubxz7+SM+TENdHfKsixZ4W4NjMxppX5bZ0EDVqcGlxzVrzpiWbW6J6qPfaf7dxYUD3dpZHFBEwPdCttTyq85Wh7p2vLci3N9ssJxza8e1kCl8bg+gIFKJaOYaSqarmzzT4aK8jPjmsw423x9WBzNRDo0Wdru622UU+owfOrN1p/Ppsfb8vnurJJPyG+ENHPYT/++1Y7XS3nF/YYMw6f+bLPn7CgZMWQYhoLTpV3c70G9/gWNBwyZvRnt55Vo/TpUlK49r6aZvcpUJFX2eXwqJaWGYgoF/DINQ4bpVzCaUDJf3nL76vv2oD83Wz+XmZjZ9Lma/pBi42kdybdsq88rAAAAcIjuZ6AS/uDn9ZO//Mey+j6vnz35uP6vj8zojbV3JElP/tXz+tXf/4o++Ifz+tAnvqr/8vmv67vv/EA/xUAFAAAAAOBRDFQAAAAAwMMYqBC520MzUHGKWp4bVpfVqcGF1er4YiAsyx7W7MKSlpcWNDtoy7JsTeSd6kDFshTu7NFIckFLi/O6cKZbltWlkSVHa86yJmxLVvegLiwsaXlxThMDYVnhuOaKa1rLT8m2LPWMJLWwtKSF2WHZlqW+2ZUmA5V7Y5D1K6i0un9nQfGwpa6uLvUNX1ByIS9nbU3O8oi6rG5N5TeOTMJnFpoMUA5goLLluB6FgYqjmZAhfyJfGxJs/vqQODOKdEyqtN3X26nkNZ0YUvLeDTc+Xq8MVOrHa32AYcjXn936mjlJRYy9DFQO6vV/QAOVQEKpbFbZzeVLtffDPo5POaN4wJBhhtQ/PqNUJqPUzLh6Q6YMo0OThYZ7WX/fHvTnZvP91QYq/n4lMw3PM5PSdDwkwzDUsavX9wFr9XkFAAAADtF+Biq/mPiiLuVu6aPnUwr9ymcV/tC0/n38C/ql30nquRt3tPziazp5/qv6tfG/VvzRr+mjf/w3ujD/gnKF1/VLg08yUAEAAAAAeBIDFQAAAADwMAYqRO52ZAcqltW0nonaACQ/oW7L1oWVxtvmNWVb6hpZ1mptoNKXLG78fnd17FFcGlSn1a2J5XtXTFlbnVc8bMm+sCKn9v2p9SuqOFpZnNdCfnVXAxWnxf2vOQuKW5Y6BzcNT5xljXVZ6p7KV79emVWP1anhRWeb47XHgUqr4+rhgYozE1HHeGnbr/dwT54cqKwfr9oAw98RkOnr1+aLhJSTEZm+kIJmmw5UQtM7Xzlkz8enomy/T4Yv1jCqqN9XVgm/ITOaUv06Kvfetw9ooBIYV2HLzxY0FDBkhGaO5lVUNmCgAgAAgAdnPwOV0em0PvPU32nu4j/I+sDn9e9+/c/0f39sVu8b/pIm/+I5fX4upw9/Mq3Tk3+rjz+W0W//yTd0peDoya/m9cifphmoAAAAAAA8iYEKAAAAAHgYAxUidzuyA5WuEc0vLWt5udbSgpIjtiyrW2PLjlbn+rYdW1gDC7WBSuOVSKr3vTzSJat7Sn872yOrc1BLztZBR/jMohxnWVN9YVlWWN0DgxqZSmqxPk7ZxUBlpeX9VwcqA/OrW57/8ljX+pVOVi7YsrpGtOxsd7z2OFBpcVwf6EAlmdZ4NCifYcgwA4qOZ1WujQiM2hUkjMCva3DD10N6Pp+Q34wqmZlULOSXaRjyBaMaSt87Fb6USigS8FVvYwYUiSc3XAmlnOqQYfgVz9dPSXeUjHRofP1M+01fO2kN1R6rGehQPJlWImAqkq5IlbQihk+92Yq05fEPqbDj85VUTqrD8Km/calQTq3/WX0YMZkaVyxYfU6+YGTD892inNVkLCS/acgw/Qr1Tipb3vT93tr3DZ+CkbiS9atwVDKKmX71p5KKdwRqxzem6byj7HhUQZ8hwzAV7J3RvQt3NByv2gAjODSpiOlTb6bxtP+ykhFT/v5JxXwNA5VKSalEpHbfhvyhXo1nytscz7Sipl/xTFpDkYDMYMNAYqfntYuBSqWUUiISlM+sXeEkEFWidpxbvw57G6js+viU04qahoKTpaZ352SmNTmTqf3O+uvQ5LjteJyrtv/cNLu/nQYqjqZDhoyOZPU9vsPvrezi87zz69rsoNzH53Wn1w4AAAC4T/sZqOSu39RP931Wr9/9nj4y/pf69/Ev6D8l/rtOjs2v32/ic1/X4J98Q8MXLusL6Re19nZF//YDn1Pu+k0GKgAAAAAAT2KgAgAAAAAexkCFyN2O7EClNtDY8D1nUYOd1auLVAcqA0rmV9Yf63pFR852A5WxLlndEzsPVOL1cYaj4vKCklMjOtPXJcsKq28qX/3e/QxU4rWBSjis+MLWK6Pce+zLmuq21D2R32Essqq5vhYDlYGFewOVFsf1wQ1UDBlmUP0zGRUKWSUTIRlGQEMFqdUVVKpDAUOmL6T4TFrZTEqTsUB1cJKtSIVxBQ1DofiM0tms0tP9ChqGOhqu1lEpTCsRH1eqfg68k1S0o+FE+8avK3klAobMUFwzmbyy6UnFAgumG+8AACAASURBVKYMw2hywnuTx9/q+e5qoGLIMLc+30S+yUn6tcdr1B5vPjOt3oAho2O6Ojao5DUUNGQEejWZziqfSWooYsowo0o6DY/XF9FQuqBSIaVEsDYsiE0rUygpPxOTzzAUTZebHq+431BwMq9U1JSvcRBSTipi+pXIZtS7PlBxNBMxZQT7NZ3OKp9Na7o3KMMIaqhQaXI8q4MNv9+vjv5JzaQLtT9v8bxaDlSqV/0wOxKaSWdrx9kvw4wqXdYuXofaQCU4rdJOl+LY4/Gp/t7GMdUONryPm3yOdjrOLT83u7yCSsVRPtkvv+FTb7rc8ve2/Dy3fF23Ht/7+rwCAAAAh2g/A5W1tTV9auaifuMTc3rzf76jwcm0/vPgU/rw+LPr93t2ujpOefJrBb39z/+ixKNf1aef/Pqe/i7PQAUAAAAA0E4YqAAAAACAhzFQIXK3h2qgspbXRLelrpFlrS6PqMvq0shSw8DDyevCmQGNLKzWRh6W+pLFDbefsi2F4wsqLg2q0+rWRL7h9qvzOhO2ZF9Y0erilEbG5rSyedzSNVa9mkmLgYrT4v7Xdhio1J9n95kz6rLsTSObrcdrabhTVuegFlY3fa84p3i4/ph2d1ydBzhQ8cezDSfmpxUxTEXTTQYJ2wxUOmYaz06vjQ9iaTnZXvmMgMbXr7BQUSmTUrrQeAmRjcrJqEJDhaZfl1NRmUaHGn9dJdMv3x4HKts+310OVJo+32hKm59VOR2VaYTUsMdRJTukaCShbEWq1I7PUH7j71u/Skft8TZesaM0HZRhRJSq/7L1kUVp6/Fr+J6Tjsr09ap+kZByMiLTn1C+nL03UCkMKWAEtfECIQWNBw3543lVmg1UDEO+3vSG597yebUcqJSUmp5WuvG45ePyGyFNOy3ed9GUyvWBirFN61cT2dvxqWR6ZRrBhqv7bG/j+3jTcWtxnMstPzfbDFS2eb6hoV3+3l1+nrd/XTcdg/v9vAIAAACHaL8Dlbt331Is8UX9xiee0Ztr7+hvrtzSo09l9Vuf/Vv918e/oZn0iq6+8qbK7/xA/+UzaR377VndvfsWAxUAAAAAgGcxUAEAAAAAD2OgQuRuD9tAZarbUvjMopy1FV3os2SFBzQxt6ilxTlNnemSFY4rWVxbH6hY4R6NJBe1tDSvC4PdsqxuTSw7WnOWNWFbsroHNbuwpOXFOU0MhGWF45orrslZHFSnFVbfxJwWl5e1OHdBg92WwvE5FdeaD1TmeiyFz8wpX1xtef87D1TWlJ/olmVZsnpmG0Yy27SS1EDYkmUPaio5r8XFBc3PTijebcnqHNR8cS/Htfr/twZmtbi0pKUN5ZtcpWX/A5VIqrzpz/YyUAlsOmG/onzcX72aQyWv8Q5ThmEqEOlVfHxGmR3GKVJZqWhI9/YpjV9XlE/4t14lopxSZI8DlW2f764GKts93yFt3i0UhgJN/7yuNB2S4etVdsPZ+NXHbMYyqtQfb/reDzgzIRn+eMNtqlcbqQ4ENh2/xvFKOa2o6VNvpiKprGTErB6Xyr0BRjnZsf2oI5LedqCy4Xju5nm1HKhUfz6fTmp6PKH+WIcCpiFjw0Blp9ehNlAJJJTK5pXPb6r+Htzj8amOZHa4gkrFUaFQUnnL+3jjcWt5nFt+brYZqPjjG59vNq2ZeFCGEVAiX2n5e8stPs8XW76um253v59XAAAA4BDtd6BSH6k8OnNRP9P3OV1I/b3+/sXX9PY//UDf++d/0QvFN/TnX/sHhU98Xp9+8ut7HqcwUAEAAAAAtBsGKgAAAADgYQxUiNzt4RqorGo+bjWMPJaVHO5Td6clywqrq29Ys8urWlurD1R6NDU3pbjdKcuy1GnHNbHQcEWV1SVdGOxRV9iSZXWqe2BEcyvO+u9aujConq5wdSgS7lLf4AUt1a9SsmWgsqb8bFzdYUtWz4XqY9/p/lsMVNbyE+recgWY7XNW5jV1pqd2LCyFO7vVN3xBi8W9HtfaQMVq1oAWnIMaqNTHKM3+bJ8DlUTjYKMiJ5/WzHhcsQ6/DMNUx3ih+Qno5ZSioSGtn/+/4euG4cum2+xtoLLD8202UHFmFNowUNl8BY1tTsRX5f4GKtGdByr3NhINA5XNx2/D1VXKSkdN+XozKjtJRUy/EvmKtGWgEtFMoaRSaVNOk/dDJa3o5uO5m+fVaqBSzigRMmX4O9SbmFYyk1chk9h0BZWdXofaQCU0LafZ/a/fZG/HR+WUooah4Hip6d2VJoMyjA4lb296HZoOVHY6ztXns/3nZpuBypb3oKRKRr0+Q4HxQsvf2+rzvONAJdpkoHK/n1cAAADgEN3PQKVe7vpNjU6n9Uu/NaOfOvZp/dSxT+t9vz2rR/40rdz1m/v+32MYqAAAAAAA2gkDFQAAAADwMAYqRO529AYqB1N9oJIsuv9Y9tPqfFzh8IDmVt1/LHvtwQxUDHXMNM4AChoPGjKjad3OjCueSKp0786rJ7v7E2p2EYpyKqZQw8npm792kh0yjA41/rpKtl++Ax6o9DacgV/J9Mq3YaCyzfPdcgUJqZyKytzyeOMK+COacaRKtlc+I6ChwsYrtsTM2mhijwOVzcdr4wBDKqejMn0xJacjMuuvQbMrhDQuECoFTcYiiqfLTY5n84FKy+fVYqBSTkWqQ4/GC91k++XbMFDZ6XXYz0Cl9fGRysr0+mSYUc2UNj3ySlaJgCGjY1ovbH4dtnxudj7O5Zafmz0MVGrvD388r3KL39vq8+y0fF03uu/PKwAAAHCIDmKgclgxUAEAAAAAtBMGKgAAAADgYQxUiNyNgcoRy1nR0kJSw92WOs8saNXtx7OPDmKgkgwZMmNJFZzylq/rJ7QbZkjxmYyy2ZQmewMyjICG8pXauMNUx1BSmXxemeSkegOGzGhyfThQKUwrER9XyikrHQtVr1ohSdr8taRyRv0+Q2ZHQslMXtn0pGIBn4wdTnjf8PhbPd9Ktnb/Q0pmC8pnphUL+GRuGqhseL6xe89XqqgwnVB8PF19fpV8dbQQimsmk1c+M6P+gCEzMlMdH1TyGgoaMgK9mk5nlc8kNRQxZZhRJR3tcaDywtbjtWmAoXJaMdOQz2wcmTQOMEqa7DBkmBENJTPKZpIaj/mrgwyn2fFsPlBp+bxqAxUjMq1MNqvshgpysv3yGT7FpjMqOI4K6UnFAoYMw69EZpv33abXIR0xZAQSSm25/6yy2bycyn6OT/Vn4gFDhhFU79C0kum0ktND6g2aMoyQxgvO1tdhy+do5+Pc+nOz+f52HqiMB+rDnRa/t8XnufXruun9f7+fVwAAAOAQMVDZfwxUAAAAAAB7wUAFAAAAADyMgQqRuzFQOWLlp9QTDqurb0zzD9tjr3X/AxWpMB1VwDRkhCZV2PT18/mE/EZI48lxRYPVE899waiG0vX5SVnZyV6F/KYMw5Bh+tXRO6lsw7nn5VSHDMOv+Df/UrFQw5VVyumNX9cfXimlRCQgs/a7xtNJRQxTsUyzE943Pf5dPF8nPaRIoPp4/cGYxjNp9fv99wYqvpiSqaHa8zWrP7P+hMpKdRgbByROWkPRoHyGIcPwKRibVKbx3PtyVpO9IfnN6vcDkbiS9atz7GWgcv7Jrcdr8wBDZaVjZnXoUf/BzQOMSl4z/R0K+Izq8+vo13T+3gPeeDy3Gai0el71gYrRrIjSlbIyQ7XfU79tNqNEqHr1ki99s9XrUBuoNL1/497z38/xkaRKQalEVKHa2MLw+RWMJpQsVLZ9327+HO18nFt/bjbe304DlbJSUaNh9LT97620/Dy3el23vv/v6/O69V0FAAAAHBgGKvuPgQoAAAAAYC8YqAAAAACAhzFQIXK3dh2okHu1HKjcp/oJ7TNO6589EE5GM9MplRpP/i+NK2gENMTZ7MB9OfDPM59XAAAAHGEMVPYfAxUAAAAAwF4wUAEAAAAAD2OgQuRuDFTooGu/gUpSEdNQKJFSwSnLKaQ1HjFlBIZUaHIRDwC7d/ADFT6vAAAAOLoYqOw/BioAAAAAgL1goAIAAAAAHsZAhcjdGKjQQdd2AxVJ5cykYiGfDMOQYfoVio0r8wB/P9CuDuPzzOcVAAAARxUDlf3HQAUAAAAAsBcMVAAAAADAwxioELkbAxU66A57oAIAAAAAwMOIgcr+Y6ACAAAAANgLBioAAAAA4GEMVIjcjYEKHXQMVAAAAAAA2IqByv5joAIAAAAA2AsGKgAAAADgYQxUiNyNgQoddAxUAAAAAADYioHK/mOgAgAAAADYCwYqAAAAAOBhDFSI3I2BCh10DFQAAAAAANiKgcr+Y6ACAAAAANgLBioAAAAA4GEMVIjcjYEKHXQMVAAAAAAA2IqByv5joAIAAAAA2AsGKgAAAADgYQxUiNyNgQoddK+++qpyuZxu3ryp9957z+1/zAAAAAAAcCS89957unnzpnK5nF599VXX//7eGAMVAAAAAEA7YaACAAAAAB7GQIXI3Rio0EH35ptvKpfL6erVq7pz545ee+01IiIiIiIiIs93584dXb16VblcTm+++abrf39vjIEKAAAAAKCdMFABAAAAAA9joELkbgxU6DCqnxBCRERERERERBtzHMf1v7dvjoEKAAAAAKCdMFABAAAAAA9joELkbgxU6LAql8t6/fXXXf8v1BIREREREREdhRzHUblcdv3v681ioAIAAAAAaCcMVAAAAADAwxioELkbAxUiIiIiIiIiIm/HQAUAAAAA0E4YqAAAAACAhzFQIXI3BipERERERERERN6OgQoAAAAAoJ0wUAEAAAAAD2OgQuRuDFSIiIiIiIiIiLwdAxUAAAAAQDthoAIAAAAAHsZAhcjdGKgQEREREREREXk7BioAAAAAgHbCQAUAAAAAPIyBCpG7MVAhIiIiIiIiIvJ2DFQAAAAAAO2EgQoAAAAAeBgDFSJ3Y6BCREREREREROTtGKgAAAAAANoJAxUAAAAA8DAGKkTuxkCFiIiIiIiIiMjbMVABAAAAALQTBioAAAAA4GEMVIjcjYEKEREREREREZG3Y6ACAAAAAGgnDFQAAAAAwMMYqBC5GwMVIiIiIiIiIiJvx0AFAAAAANBOGKgAAAAAgIcxUCFyNwYqRERERAfTq6++qlu3bnm2N954w/XXgIiIiPYXAxUAAAAAQDthoAIAAAAAHsZAhcjdGKjQYZTL5YiIiNqunf7Zd+PGDdcf31HolVdecf3fQ4iIiGjvMVABAAAAALQTBioAAAAA4GEMVIjcjYEKHUZunxxLRER0GG33z71bt24pl8vp6tWr6/8O5bVu3Lihq1evKpfLcSUVIiKihzAGKgAAAACAdsJABQAAAAA8jIEKkbsxUKHDqH4i73e/+129/fbbREREh9IPfvCDQ210dFSjo6MtByorKyvK5XJaWVlZ/zuLF6tfRaZUKrn+7yJERES0txioAAAAAADaCQMVAAAAAPAwBipE7sZAhQ6j+om8lUpF7777LhER0aHEQOVoVT8ON2/edP3fRYiIiGhvMVABAAAAALQTBioAAAAA4GEMVIjcjYEKHUb1E3nfffddt/8xAwBoY/UhyZtvvnkoMVBhoEJEROSVGKgAAAAAANoJAxUAAAAA8DAGKkTuxkCFDiMGKgCAB4GBytGKgQoREdHDGwMVAAAAAEA7YaACAAAAAB7GQIXI3Rio0GHEQAUA8CAwUDlaMVAhIiJ6eGOgAgAAAABoJwxUAAAAAMDDGKgQuRsDFTqMGKgAAB4EBipHKwYqRERED28MVAAAAAAA7YSBCgAAAAB4GAMVInc7sgMVZ0XzE2fU092lsGXJCnfJjo9pbnn1EH5fXhPdluzZg3i+jpaTU7qwWKx+vTqvPqtTg0vOLp/3ggassM4s7vLnj2gMVAAADwIDlaMVAxUiIqKHNwYqAAAAAIB2wkAFAAAAADyMgQqRux3Jgcrqoka6LVnhHg1PJTW/uKj55JQGe8KyrD5dyB/0eOMgBypFJXssdY0ty1lb05qzrNmxCc2t7PL2DFQAANi19h+ofFtv3Pkfuvv653Rn9bLrAxQGKkRERO0bAxUAAAAAQDthoAIAAAAAHsZAhcjdjt5AxdHScKeszjNbRx3Oksa6LIXj81o90N95iAOVvcZABQCAXWv3gcr/fPMRvfu9sN57J6rvl3t05zuXWtzmmp46bcu2bR0/f0nF7X7uyhM6ads6PrHNz7T6PgMVIiKitouBCgAAAACgnTBQAQAAAAAPY6BC5G5HbqCyuqB42JJ9ofnvLi7O6kJyUUVnQfFwl0YWFzQx0K2wPaV8/eecFc2PDcjutGRZlrp6BjW1uLp+H87KnEYGutVpWQp39WjwwpzGGgcqO93eWdSZcJeGF+Y1caZHXZYlK9yt+NSSVtfymuqu3sayLFndE8o7CxqwOjW45DT8/nmNDdjqDFd/rrM7rrGFYu3+tw5UVubHNNDdWb3PcLcGRua0cgROXtkpBioAgAehnQcqq7dX9P1yr35UGZfey+q9d35BbzmP7ny7a7M6ZVcHKvbxUV0sMlAhIiKi3cVABQAAAADQThioAAAAAICHMVAhcrejNlBxlsfUZXVpZLnFFUSc6pClq6tLfcMXlFzI165YUlRyICzLHtbswpKWlxY0O2jLsmxN5B2trS5qsNNa//7SwgUN1kYl1YFKi9s7izoTthTusjU4u6j8Sl4LEz2yrC6NLTvacgWVLQOV6tVawn1jSi4saWlxXhfOdMkKx7WwurZ1oJKfkm1Z6hlJamFpSQuzw7ItS30HcrWXw4uBCgDgQXjYByrP5VY0/Nmv6vQnU5r9ypKKN281fP+m3nlrQD/6/kf04395TO+987P6x9e+sOP9XZs9Jds+rsTwCdn2cY1eLNa+V9S1ZyeUOGHLPnZK5yZHdWLDAKXV9xmoEBERtXsMVAAAAAAA7YSBCgAAAAB4GAMVInc7cgOVxUGFLVtT+RY/6ywoblnqHFzQauOf5yfUbdm6sNL483lN2Za6Rpb14myPLGtAyeLm29QGKi1u79QGKp3DS7VBzNr6WGZgYTcDlRXNz85qoeH+neURdVk9mi2ubRmoOEuD6rS6NZWv397RyuK8FvKrOx8fl2OgAgB4EB7mgcr81/9ev/oHKX38C9c0OJPXr/3xN/XhP3xG3y6V1n/mjdeS+qe3PqhKOabyPw5r9fZLO9znNT1xypZ9YkKXLteugDJ6sTowufJE9coqx07r3Pnh9ausrA9Q6t//hf9THf/m/9B/qH3/50P/i/6VYcgwDAYqREREbR4DFQAAAABAO2GgAgAAAAAexkCFyN2O3EBleWTnK6g4ReXzK1qtDVQG5jcONVbn+mRZVvMGnlVmsFOWPauVDfe5pOHO6kBl59svrA9U+hp/b+3PdjdQWdPaWlHLC3OanRrT8Jk+dYctWdsMVNacZU31hWVZYXUPDGpkKqnFIz5OWVvbx0Clklfcb8gwfOrPVpr8gKNkpHqCbHC6tJs7VH5mXJMZZw//RGqmoPGAIbM3o2aPquWjyCfkN0Ka2fZhVJSuPa+mmb3KVLT/41MpKTUUUyjgl2kYMky/gtGEkvnyltvPRDo0Wao+pmxvQNH05t/j1p83USloMhKpPd7a4w8ZMjpS2vzMdv7eYamoMBSQ4etV9eUqK9Wx9fX1BToUG0qptMNTLmeH1OEzZAQSyu/nTdj04Xn187bZ/l+Xo22vr8emny+n1GH41Nv0vXHwKvkhhaIzKu3z9rsZqDz++ONN/2/s448/7upA5QPnvqzf/MxX9LGJ/0+DM3klnriqD3xyUR8c+bJ+44++oo9+cl6nPzmvxKe+rP/62f+uM48+q0ce/5vt7/NKdZRyYuKSirevVMcqx0d1sVjU5YnqFVXO166ocv2Zsw0DlY3fNwxD5v/67zYMVLiCChERUfvHQAUAAAAA0E4YqAAAAACAhzFQIXK3ozZQWVudV9yyZE81/90rF2xZVp/miguKh8OKL2wcslQHJgNK5lfWn8N6xVUtDTcfqIx0NQ5Utru9s2mMUr/9HgYqq4sa6wnL6urT4Nis5haXlV8c2/YKKtUcFZcXlJwa0Zm+LllWWH1T+XtXcDmC7X+gYsjXn916crqTVMTYywnz1VGCP5Hf14nu9zyggUogoVQ2q+zm8qXq793P8SlnFA8YMsyQ+sdnlMpklJoZV2/IlGF0aLLQcC/OjCIdk3opm1Ak2qvekE/B3n5FI/1Kl6WKS3++ndJ0h4L9ja/JQzJQaXidM+mkpodiChiGzI7xbcYnZaWjpoyOSWWdAxwLePbzttl+X5ejbq+vx6afr+Q1nRhSsnSYj7FRWalYQNHk/gZOu72CyuaRym7GKYc5UHlh5SV98BN/rZND4/rouU/q1z+X1fs/8Q29/xOX9Guf/ZZOfT6r+NRz+sifXNGvf+bvFJ/6lj72+LJ+5dxX9MJK86uoXHnsZHV0kqg+5rMnbdn2cY1efFHpYVu2fVpPX6/+bPHypE40DFQ2f/9f+f61/mNtoFLc5TiFgQoREdHDHQMVAAAAAEA7YaACAAAAAB7GQIXI3Y7cQGVtVYuDnbLCcSVXNl1FxVnSWLclq29WK07zgcr6FVgar1ji5HXhzIBGFlZVTPZUByjFhvvNT6nbqg5UWt3+fgcqq/MD1YHNasNjXhpW5zYDldXFKY2MzTUMahwtj3XJ6hrTsuP+CSzbtd+Bir8jINPXr83/4f5yMiLTF1LQbLcT5msDldC0djw1e8/Hp6Jsv0+GL7b1JPNKVgm/ITN6b7DhzETUMV6SVFYpnVDQMGT4+5Uq1H/CrT9vdiyyigcCSmxYDjwkA5XQzJbXuZIfUtAwFGr6vq7erumI5L4enlc/b5vt93U56u5zoOKCSqZX/uCQCvu47W4HKo0jld2OUw53oPKKPnj+r/TBs+fV/zuf0LE/XNT7P3FJ7//EJfVNXFLko0/JHvlrvW90QT/T/2eKfPRJ/aeP/7k+/uhfqlRqdp9X9NhJW7a9teOjC7pUv0LKpRZXUGn6fQYqREREXoiBCgAAAACgnTBQAQAAAAAPY6BC5G5Hb6CyprXVBY10W7IsW4MTs5pbWNDc7IQG7bAsq0dTeUdr2wxU1tZWdKHPkhUe0MTcopYW5zR1pqs6eCmuaW11Xmc6LVk9I0ouLGlpYVaD3WGFawOVlrffxUBlrsdS+Myc8sXVLQOV6hilU2dmF5UvFpVfuKAz3ZYsq0tji6tbBirO4qA6rbD6Jua0uLysxbkLGuy2FI7PqXgETmDZrv0OVIJDk4qYPvVmGk+TLisZMeXvn1TM13DCfKWkVCKioK/6X8P3h3o1nimrfpL7+n8pPzCkQiWtqOlXPJPWUCQgMzh+70ToclaTvSH5TUOG4VMwEldy/eoirU+Yr5RSSkSC8pm1K1IEokqkndrTqp4wP5kaVyzoq34/GNFQun46/N4GKrs+PuW0oqah4GSp6d05mWlNzmRqv9NRMtKh8UL18WTjQYWGUpqMBBRL1Scdbv15k0ORickXSGy6ssXuByqlVEKRQPW1MMyAIvGkNhylbd9XknZ6H218lLseqEhlpSKGjOD0xsdRf9z197E/Xn3OO71fd/v4PPt5a3Lsd/u67Pi+yChm+tWfSireEZBpGPIFY5rOO8qOR2u3MRXsndH6U93xdazdXzqloVhI/tp7NTqeXX9/b/8+bvJ67Hjcmr9+EcOn3sbl0qE93voLm1W/36/45rXULuxloFIfqez2Zw9zoHL79m194Pfn1PMH8+r9f/98fZxy7JG/0Qd+7y+U/Opz+q1Pz2vswte0mL2u5Fe/pRsvvrLtfRUvT+qkbev46MV7g5LiZU2esGUfG9XCpcd00rZlH0to9Pw5naqPV2oDlOLlnb/PQIWIiKj9Y6ACAAAAAGgnDFQAAAAAwMMYqBC525EcqKytac3Ja34srp7uTlmWJauzS3Z8THP52jBk24HKmtacZSWH+9TdacmywurqG9bs8ur6952VeY0NdKvTshTu6tHg7KKSfeHaQKXF7VsOVNaUn42rO2zJ6rmg/KaBytraqhYnat+3OtU9MKK5pUWN9VSvGjNf3DhQWVtb1dKFQfV0havHIdylvsELWlo94ON9wO17oDKZVypqytd4gno5qYjpVyKbUe/6CfOOZiKmjGC/ptNZ5bNpTfcGZRhBDRUq2nJFgEp1sOH3+9XRP6mZdKH253kNBQ0ZgV5NprPKZ5IaipgyzKiSjtT6hPmChgKGzI6EZtJZZTMpTcb8Msyo0uX6CfOGDDOk+Ey69v2ADMNfuwJIbaASnFZpp/Oy93h8qr/Xr3h+Fyd7O0lFOxoGBBWnelJ5/f91+883qCjb75cvtvn12OVApTBevSpGfEbpbFbp6X4FDUMd61fJaPG+2u591ORx7n6gIhXGAzLMmDJb7mzTFVRavV93+/g8+3lrfnxbvy6t3hcZxUxDhi+ioXRBpUJKiWBtyBKbVqZQUn4mJp9hKFp9oC1ex+r9mf6geqczKpQKSg+F7j2P3byPN1wRZefj1uz12zBQOfTHW3stIqYCQ3u/hspeByp77TAHKn996apiv/O03j+W0fs/cUmx3/sr9f/B/9C3S6Vd30e1oi5PnpBtH9O5dGHDn186f7z65xdf1JWnz+v0CVv2sZM6Ozqs4xsGKMUW32egQkRE1O4xUAEAAAAAtBMGKgAAAADgYQxUiNztyA5U6KFu/wOVkpx0VKavd/1k/XIyItOfUL6cvXfCfGFIASOojRcIKWg8aMgfz6vS7IR5w5CvN71hwFDJ9spnBDTUePJ6OdVw9ZFWJ8yXlJqeVrrhcVTycfmNkKadeyfMd8w0nv5eu89oSuX6QMXYpo5kbbSxt+NTyfTKNIK1q6LsrJyMKrSPk8LdUdJksOGqHut2N1Bxaq/3+PplLCoqZVJKF2q3avW+2uZ9tNXeBirOTEiGEVG6xUClVGCX7wAAIABJREFU5ft1t4/Ps5+35se35evyfKv3RXWg0XjFotJ0UIYR0b2LBN075q1fx+r9rQ+T6sfUNBRJV9Zvv+37eMtAZefj1mqgcviPt3ZEhwIy6/83bw8e5oHK7du3deXai/rdx76q03/0FT2ZWtLNm9/e4zjlaMVAhYiI6OGNgQoAAAAAoJ0wUAEAAAAAD2OgQuRuDFToMLqfgYrKaUVNn3ozFUllJSNm9cTpyr0T5svJju1HHZH0tifMR1IbT30uTYcaRgR11duasYwqLU+Yr/58Pp3U9HhC/bEOBUxDxoYT5gObhiIV5eN+GYEhFeoDlUBCqWxe+fym6idw7/H4VE8+3+EKKhVHhUJJZZWViob00OxTasehI7X5FPZdXkGlktd4hynDMBWI9Co+PqNMw0nyLd9X27yPmjzQfVxBpbflFVRavl93+/g8+3lrfnxbvS7P/rdW74vqQCPSsDByZkIy/PGG51q9iklwsrSL17F6fxve542/o8X7eOtAZefj1mqgcviPt3aP0yEZwfEmr9POHvaBSrvFQIWIiOjhjYEKAAAAAKCdMFABAAAAAA9joELkbgxU6DC6r4GKykpHTfl6Myo7SUVMvxL5irTlhPmIZgollUqbcipqdsJ11DQV3XSJih1PvI7u4oT5ckaJkCnD36HexLSSmbwKmcSmKzpsvpJJRfmEX0Zg/N5AJTTd9AT5/R4flVOKGoaC46Wmd1eaDMowOpS8nVI0NKTtdixHzrYDlbKSHS0GKpH61TwqcvJpzYzHFevwyzBMdYwXVJFav6+2eR81eaB7GKiUlaq9B0rNvrfbgUq0NlDZzePz7Oet+fFt9bq80PJ9sf1A5d5na5cDlWim6eBl6+/Y/n285fVocdzua6ByII+3do/ToW1ep5097AOVUqmkmzdv6pVXXtFLL72kF198cf3fwV588UW99NJLeuWVV3Tz5k2VSiXXBygMVIiIiNo3BioAAAAAgHbCQAUAAAAAPIyBCpG7MVChw+j+BipSOR2V6YspOR2R6U9UT/JudoWQxjOmKwVNxiKKp8va7QnzlWyvfEZAQ4WGPy+nFDPrj2XnE+bLqUh16NF44YBsv3wbTpg31DHTePp7QePB+hUj9jNQaX18pLIyvT4ZZlQzpU2PvJJVImDI6JjWC6mYQhuusnDUlTQZrD/HRhVl+30yfL1Kb7m4SlJRs/pecDLjiieSDUOQ2nihdgxbvq8OYaBSyQ8paBgKbXlO925XH6i0fL/ua6Dipc9b8+Pb6nVp/b7Y20Cl9eu48+Cj3OJ9vPn1aHXcWg1UDv/x1o7QUEBGR7LJyGxnD/NA5datW3r55Zd148YNPf/888rlclpeXtZzzz2n5557TsvLy8rlcnr++ed148YNvfzyy7p165brIxQGKkRERO0ZAxUAAAAAQDthoAIAAAAAHsZAhcjdGKjQYXS/AxWV04qZhnxm40nTjQOMkiY7DBlmREPJjLKZpMZj/uogo3bCdTJkyIwlVXB2GBZU8hoKGjICvZpOZ5XPJDUUMWWYUSUdqX7CvBGZViabVXZDBTnZfvkMn2LTGRUcR4X0pGIBQ4bhVyJTXj9h3jBDis9klM2mNBkLyDACGqquAKoDlUBCqS33n1U2m5dT2c/xqf5MPGDIMILqHZpWMp1WcnpIvUFThhHSeMFROhaqXi3joVFRtt8vX7OxQWlGEdOQEezV+ExKmUxaqekhRQOGDF+vUo5UyfTKZ5jqGEoqk88rk5xUb8CQGU3WBgot3lf3O1BpfJ3TKU0PxRQwDJkd49tcxWbjQKXl+3WfAxXvfN6aH9/Wr0ur98XeBiqtX8edBx+t38cbX49Ki+PW7PVrHKgc/uOtvRYRU4GhvV4/5eEeqLRjDFSIiIge3hioAAAAAADaCQMVAAAAAPAwBipE7sZAhQ6j+x6oqKx0zKyeQF0/w3vzAKOS10x/hwI+Q4Zhyt/Rr+n8vf/2fmE6qoBpyAhNqrDTifvlrCZ7Q/KbhgzDp0AkruT6VUdqJ8wbzYooXSkrM1T7PfXbZjNKhKpXL/nSNxPy+2JKpoYUDfqqjzMY03i2/jhrA5Wm92/ce/77OT6SVCkolYgqFPBV78/nVzCaULJQqY4SQolthhFHVyUTky/Q/HFXSimNx0K194Qh0xdQR/+kMutnwZeVnexVyG9Wj4fpV0fvpLKNl2zY6X11vwOVTa+vLxBSNJHS5ovc3LNpoCLt/H7d70DFM5+35sd3V6/Lju+LPQ5UWr6OOw8+dvM+3vB6aOfjlipvff02DFQewONVJat+/6ar1OwSA5WjFQMVIiKihzcGKgAAAACAdsJABQAAAAA8jIEKkbsxUKHDaM8DFQAA9oGBytGKgQoREdHDGwMVAAAAAEA7YaACAAAAAB7GQIXI3Rio0GHEQAUA8CAwUDlaMVAhIiJ6eGOgAgAAAABoJwxUAAAAAMDDGKgQuRsDFTqMGKgAAB4EBipHqxs3biiXy6lUKrn+7yJERES0txioAAAAAADaCQMVAAAAAPAwBipE7sZAhQ4jBioAgAfhqAxUXn75ZeVyOV29elWFQsGT3bhxQ1evXlUul9Mbb7zh+r+LEBER0d5ioAIAAAAAaCcMVAAAAADAwxioELkbAxU6jBioAAAehPqA5LBrNVB5/fXXdf369fWf83KFQsH1fw8hIiKivcdABQAAAADQThioAAAAAICHMVAhcjcGKnQYMVABADwIR2Wgsra2JsdxVCwW1/8dymu9+OKLunPnjuv/DkJERET7i4EKAAAAAKCdMFABAAAAAA9joELkbgxU6DBy+7/eTkREdBi5/c9XIiIiosOKgQoAAAAAoJ0wUAEAAAAAD2OgQuRuDFToMHL7BGIiIqLDyO1/vhIREREdVgxUAAAAAADthIEKAAAAAHgYAxUid2OgQkRERERERETk7RioAAAAAADaCQMVAAAAAPAwBipE7sZAhYiIiIiIiIjI2zFQAQAAAAC0EwYqAAAAAOBhDFSI3I2BChERERERERGRt2OgAgAAAABoJwxUAAAAAMDDGKgQuRsDFSIiIiIiIiIib8dABQAAAADQThioAAAAAICHMVAhcjcGKkRERERERERE3o6BCgAAAACgnTBQAQAAAAAPY6BC5G4MVIiIiIiIiIiIvB0DFQAAAABAO2GgAgAAAAAexkCFyN0YqBAREREREREReTsGKgAAAACAdsJABQAAAAA8jIEKkbsxUCEiIiIiIiIi8nYMVAAAAAAA7YSBCgAAAAB4GAMVIndjoEJERERERERE5O0YqAAAAAAA2gkDFQAAAADwMAYqRO7GQIWIiIiIiIiIyNsxUAEAAAAAtBMGKgAAAADgYQxUiNyNgQoRERERERGRt3vllVd0/fp1Pf/883TAvfDCC1pZWdHrr7/u+uu8UwxUAAAAAADthIEKAAAAAHgYAxUid2OgQkREREREROTdrl+/rlwuR4dcPp/XnTt3XH+9t4uBCgAAAACgnTBQAQAAAAAPY6BC5G4MVIiIiIiIiIi82auvvro+nigWi3RIvfDCC8rlcnrppZdcf823i4EKAAAAAKCdMFABAAAAAA9joELkbgxUiIiIiIiIiLzZ7du3lcvldOPGjfX/3Y0Ovpdeemn9OLv9mm8XAxUAAAAAQDthoAIAAAAAHsZAhcjdGKgQERERERERebNSqcRAhYGK1tYYqAAAAAAA2gsDFQAAAADwMAYqRO7GQIWIiIiIiIjImzFQYaBSj4EKAAAAAKCdMFABAAAAAA9joELkbgxUiIiIiIiIiLwZAxUGKvUYqAAAAAAA2gkDFQAAAADwMAYqRO7GQIWIiIiIiIjImzFQYaBSj4EKAAAAAKCdMFABAAAAAA9joELkbgxUiIiIiIiIiLwZAxUGKvUYqAAAAAAA2gkDFQAAAADwMAYqRO7GQIWIiIiIiIjImzFQYaBSj4EKAAAAAKCdMFABAAAAAA9joELkbgxUiIiIiIiIiLwZAxUGKvUYqAAAAAAA2gkDFQAAAADwMAYqRO7GQIWIiIiIiIjIm93fQOWanjpty7ZtHT9/ScXtfu7KEzpp2zo+scPPuNkDeHwMVO4/BioAAAAAgL1goAIAAAAAHsZAhcjdGKgQERERERERebP7Gqhcm9UpuzpQsY+P6mKRgQoDlcOLgQoAAAAAYC8YqAAAAACAhzFQIXI3BipERERERERE3ux+BirXZk/Jto8rMXxCtn1coxeLte8Vde3ZCSVO2LKPndK5yVGdWB+AFPTsWVu2fVpPXa/ez5UnTsq2j+lcelnpybM6eax2VZZT5zR7uaDipVEdt22dnHhC508fl20f08nhWV1uGMRcT0/q7Mnj9253qaDbt4u68vR5nT5xrHqbs48pfb3V42Og4vb/TrVdDFQAAAAAAHvBQAUAAAAAPIyBCpG7MVAhIiIiIiIi8mb7H6hc0xOnbNknJnTpcu0KJKMXqwOPK09Ur6xy7LTOnR9ev8pKfQBSeOasbNvW2WcKun37up4+bcs+dk5f+ctzOmbbOn72vCYnzlVvd2pWy7WBim0f1+nhczp7snp/iaevr1/J5bRtyz5xVucnzun0seoVXRYuTuiEbevY6fN67LFzOmnbsk/P6lqLx8dAxf3/rapZDFQAAAAAAHvBQAUAAAAAPIyBCpG7MVAhIiIiIiIi8mb7HqhcqY5STkxcUvH2lepY5fioLhaLujxRvaLK+doVVa7XBinrA5Drz+isbevYubQKhWc1bNs6NpzWtcvP6umnn9Wla9d0Of2EhmtDk4sXqwOVExOXVbx9W8XLkzrR8PWVx05uuILL9WcnNDw8pseGjjVcqaWoSxPHZdsDOj/a4vExUDmSMVABAAAAAOwFAxUAAAAA8DAGKkTuxkCFiIiIiIiIyJvtd6BSHYXYOp4Y1ejoaO2qJsc1evFFpYdt2fZpPX29+rP1Qcm9Ach1PZOwZR8/r3S6Oj4Zfrag29ef0fnTx2Xbto6dOKkT9saByqnZa7UrplSvgFK9v6IujR6XbZ/S7LXGx1i7Mou9uV/Wx3+z1eNjoHIUY6ACAAAAANgLBioAAAAA4GEMVIjcjYEKERERERERkTfb30Dlih472Wz8Yev46IIu1a+gcmn7K5Rcfzoh2z6us8MnZNtn9WyhqEvnj8u2T+qxS4V7v6PlQGW7K6g8osd+uzpEmb14WZcvX9alZ5/S7GxSybHWj4+BytGLgQoAAAAAYC8YqAAAAACAhzFQIXI3BipERERERERE3mw/A5Xi5UmdtG0dH714b9BRvKzJE7bsY6NauPSYTtq27GMJjZ4/p1P18UrjAOT600rUhy1nn1Fh/Uootk6dm9D54eoVWnYzULl9pfq1ffysJiZHdfpY9eosX3u2ersT5x7T7BPnlThmyz4xoYstHl/x8qROnzih049d3tXXDFQeTAxUAAAAAAB7wUAFAAAAADyMgQqRuzFQISIiIiIiIvJmex+oFHV58oRs+5jOpQsb/rx6BZRjOnfxRV15+rxOn7BlHzups6PDOr7lCiXX9fTp6jAk8cz12vDkaY2eOibbPqaTw5OaOGXLtk/pi/MtBiq3i7r27KTOnjxWHZqcGtVTl4u6fbugy0+N6tRxW7Z9TCfOTuiZa0Xdvl3c8fEVL52vfn1+d18zUHkwMVABAAAAAOwFAxUAAAAA8DAGKkTuxkCFiIiIiIiIyJvt5woqtPcYqNx/DFQAAAAAAHvB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xkCFgUo9BioAAAAAgHbCQAUAAAAAPIyBCpG7MVAhIiIiIiIi8mYMVBio1GOgAgAAAABoJwxUAAAAAMDDGKgQuRsDFSIiIiIiIiJv9p3vfEe5XE7/8A//4PqIo50rFArK5XJH+n9nYaACAAAAAGgnDFQAAAAAwMMYqBC5GwMVIiIiIiIiIm/25ptvKpfLKZfL6fnnn6dDqn6Mb9++7fprvl0MVAAAAAAA7YSBCgAAAAB4GAMVIndjoEJERERERETk3e7cuaNr166tjyjocPr2t7/t+mu9UwxUAAAAAADthIEKAAAAAHgYAxUid2OgQkRERERERESvv/66XnvtNTqE3nrrLddf31YxUAEAAMD/z979R1d933ee13/86T/50/1nj89pMuPT/bZjKdlKnR2xPhHb+EsrhlGpxgGmqJSymqGw1taFrrIUtUoYNXWoy+BG0cyqmkKxC24rtUWCVKIeqQrXli3L9k1iZJzcxM6FJrRLm6R97x9XEgIk4EqEK+738TjneXKsq/vre+VzLMLrfACqiYEKAABAhhmoSJXNQEWSJEmSJCnbGagAAABQTQxUAAAAMsxARapsBiqSJEmSJEnZzkAFAACAamKgAgAAkGEGKlJlM1CRJEmSJEnKdgYqAAAAVBMDFQAAgAwzUJEqm4GKJEmSJElStjNQAQAAoJoYqAAAAGSYgYpU2QxUJEmSJEmSsp2BCgAAANXEQAUAACDDDFSkymagIkmSJEmSlO0MVAAAAKgmBioAAAAZZqAiVTYDFUmSJEmSpGxnoAIAAEA1MVABAADIMAMVqbIZqEiSJEmSJGU7AxUAAACqiYEKAABAhhmoSJXNQEWSJEmSJCnbGagAAABQTQxUAAAAMsxARapsBiqSJEmSJD0cvfPOOzE1NRWvvvqqHpJee+21mJ6ejm984xsV//m5UwYqAAAAVBMDFQAAgAwzUJEqm4GKJEmSJElrv6mpqZicnNRDWi6Xi/fff7/iP0fLZaACAABANTFQAQAAyDADFamyGahIkiRJkrS2u3z58sLIIZ/P6yHrtddei8nJyXjrrbcq/rO0XAYqAAAAVBMDFQAAgAwzUJEqm4GKJEmSJElru0uXLsXk5GS88cYbC38+poent956a+Hzq/TP0nIZqAAAAFBNDFQAAAAyzEBFqmwGKpIkSZIkre3effddA5WHOAOV1WegAgAAQDkMVAAAADLMQEWqbAYqkiRJkiSt7QxUHu4MVFafgQoAAADlMFABAADIMAMVqbIZqEiSJEmStLYzUHm4M1BZfQYqAAAAlMNABQAAIMMMVKTKZqAiSZIkSdLazkDl4c5AZfUZqAAAAFAOAxUAAIAMM1CRKpuBiiRJkiRJazsDlYc7A5XVZ6ACAABAOQxUAAAAMsxARapsBiqSJEmSJK3tDFQe7gxUVp+BCgAAAOUwUAEAAMgwAxWpshmoSJIkSZK0tjNQebgzUFl9BioAAACUw0AFAAAgwwxUpMpmoCJJkiRJ0tpudQOVi9G/O400TaPl8PnIL/d94y/E9jSNlu5lvudut0+9GLvT0vMsrrm1I144P/PARyH5C93Rmqax/bnx0tfyg7EvTSNtfzlmDFRuy0AFAACAamKgAgAAkGEGKlJlM1CRJEmSJGltt6qBysW+2Dk/GGnpjLP5H/JApXl3HOjsjM7OA9Gxu6X0vDtfiPEHPAq5dPHF6Dl8OJ4bnDJQuYcMVAAAAKgmBioAAAAZZqAiVTYDFUmSJEmS1narGahc7NsZadoS7R2tkaYt0Xk2P3dbPi6+3B3trWmkzTvjQE9ntN40QLnb7csMVHb2xcX5r+UvRE9rGmnaEYP5fIyfOBy7W5sjTZtj+77nYnDqUuQHOyJN09jZ3RP7tjdH2twa+3oGY2rRY8+cfSEO7GydO5Fld3T2X1g0MpmKs891xPbmNNK0OVp3d0b/hfwtJ6iMx3PbF53qcuBs5O/yuPnzndGSprGzpz969n0qdjydRprujP6LpdunTuyONG2OjsG7nw5joLL6DFQAAAAoh4EKAABAhhmoSJXNQEWSJEmSpLXdygcqF+OFnWmkrd1x/sLcCSidpXHGpfEXSierNO+OA4c7Fk5ZWRig3O32exiozFzoj33NaaTbX4gL50uDkebdh+O55w7E9jSNdHdfTMwNVNK0NQ70vBA9+0qnrrT3X5w7CaU/2udeR2d3dxzYXhqiHHi5NAyZGTwQzWkazfu647meztjdXHq/Xzq/eKCSj6kLfaXXt7svzl/M3/Vx5wcqpZNndkZH1y+WXteLU3Hp0ky83JFG2twRL884QeVBZKACAABAOQxUAAAAMsxARapsBiqSJEmSJK3tVjxQGS+NUlq7z0f+0nhprNLSGWfz+bjQXTpR5fDciSpTL+5bNEC52+13GKjcWktH9F94M84eaI403R39U6XTWc53t0Sabo/f/oPSQKV1/nFnBqOj+cbQZfyF7aWTSuaGI5em+kvP0/5iTF26FDMvtpde176e6B88HxfOvhwvvng2Jm4aqFyKS/nB2Jemkba/HDP38LjzA5XmjpdLp7lcLN3e3DEYM/nz0dmSRrrv5UUnuRio/DAzUAEAAKAcBioAAAAZZqAiVTYDFUmSJEmS1nYrHaiMP7e9NN5o74zOzs7Ytz2NNG2JzrNvxmBHGmm6O05Mlb43f6EnWhcNVO58+x0GKs2740BnZ3R2Hoj27encaSh/FSd2LzFeSZvj2d9/JtI0jd39U3OPNR7PbS+dgnIhn4/zh1siTXfGC+Nzz5M/H4dbSqeyjF+6FJfy4/Fi975oXXjMlmjveTm+fOFOA5W7P+78QGVn38WF02j65gY+g+dL12LfizP39DkYqKw+AxUAAADKYaACAACQYQYqUmUzUJEkSZIkaW23soHK3NBjiVNNWjqH4vz8CSnn73KCypK332GgMnfyyaVLl+LSxb7YmaaR7vujOD03eOk7eyEuXLgQ51/uj76+EzF0qmPuNZ0tPe7Ui6UhyS0nqBwYnD/p5ETpeXafKJ2gcmEwXh48H1P5mRgf7I/DO9NI09Y48tJv3tMJKss97u0DlUtxsW9npGlLdHRujzRtjxen7u2zMFBZfQYqAAAAlMNABQAAIMMMVKTKZqAiSZIkSdLabiUDlfyFnti+ePhx6VJcyl+IntY00ubOGDr/XGxP00ib26Pz8IHSkGTRACV/4c6339NAZap/YfQxPlgafLQeeC76Xjgc7c2lU1LOvtyxcJrK7gOH48DOuVNXTsydqHKxP9rnTmbp7OmZu705Drw8c9MpMdsPdMcLL/TEge2lIcx//bPbT1DpSNNIWw5E39mpuz7uUgOVhcFNmkbaXhqyGKg8mAxUAAAAKIeBCgAAQIYZqEiVzUBFkiRJkqS1XfkDlXxc6Gm9+YSQua+fP9xS+vrZN2P8xOHY3ZpG2rw99nV2RMtNA5T8XW6/h4HKzGB0NKeRtnTG4MxMXOjvjJ0tpSFI677uePFiPvKDpYHKzp7nomN7c6TNrbGvZ/Cm8cfU2RfiwM6WSNM0mlt3R2f/hZhZGN2Mx4nD7dHanM7d3h7dL16MNy/cMlC5NBODh0tjltbDpfdwp8ddcqBy6WK8MDeg2d0/dc9jIQOV1WegAgAAQDkMVAAAADLMQEWqbAYqkiRJkiSt7VZygsrD0vxApf3FmYq/lnsa/nS3Rprujv6L934/A5XVZ6ACAABAOQxUAAAAMsxARapsBiqSJEmSJK3tDFTWQlNx9kRP7GtJI93df+OUGAOVB5KBCgAAAOUwUAEAAMgwAxWpshmoSJIkSZK0tjNQWQPlB6OjOY3m1n3x3PnyXquByuozUAEAAKAcBioAAAAZZqAiVTYDFUmSJEmS1nbVPFDJQgYqq89ABQAAgHIYqAAAAGSYgYpU2QxUJEmSJEla2xmoPNwZqKw+AxUAAADKYaACAACQYQYqUmUzUJEkSZIkaW1noPJwZ6Cy+gxUAAAAKIeBCgAAQIYZqEiVzUBFkiRJkqS1nYHKw52ByuozUAEAAKAcBioAAAAZZqAiVTYDFUmSJEmS1nYGKg93Biqrz0AFAACAchioAAAAZJiBilTZDFQkSZIkSVrbvffeezE5ORmvv/56xccWKr+ZmZmYnJxc03/OYqACAABANTFQAQAAyDADFamyGahIkiRJkrS2+9a3vhWTk5MxOTkZr776qh6y5j+7S5cuVfxnabkMVAAAAKgmBioAAAAZZqAiVTYDFUmSJEmS1n7vv/9+XLx4cWHsoIerr33taxX/GbpTBioAAABUEwMVAACADDNQkSqbgYokSZIkSQ9P3/jGN+LrX/+6HqK+/e1vV/zn5m4ZqAAAAFBNDFQAAAAyzEBFqmwGKpIkSZIkSdnOQAUAAIBqYqACAACQYQYqUmUzUJEkSZIkScp2BioAAABUEwMVAACADDNQkSqbgYokSZIkSVK2M1ABAACgmhioAAAAZJiBilTZDFQkSZIkSZKynYEKAAAA1cRABQAAIMMMVKTKdreBiiRJkiRJkrJRpf+carkMVAAAACiHgQoAAECGGahIlc1ARZIkSZIkSdPTBioAAABUBwMVAACADDNQkSRJkiRJkiQtl4EKAAAA5TBQAQAAyDADFUmSJEmSJEnSchmoAAAAUA4DFQAAgAwzUJEkSZIkSZIkLZeBCgAAAOUwUAEAAMgwAxVJkiRJkiRJ0nIZqAAAAFAOAxUAAIAMM1CRJEmSJEmSJC2XgQoAAADlMFABAADIMAMVSZIkSZIkSdJyGagAAABQDgMVAACADDNQkSRJkiRJkiQtl4EKAAAA5TBQAQAAyDADFUmSJEmSJEnSchmoAAAAUA4DFQAAgAwzUJEkSZIkSZIkLZeBCgAAAOUwUAEAAMgwAxVJkiRJkiRJ0nIZqAAAAFAOAxUAAIAMM1CRJEmSJEmSJC2XgQoAAADlMFABAAAFkcByAAAgAElEQVTIMAMVSZIkSZIkSdJyGagAAABQDgMVAACADDNQkSRJkiRJkiQtl4EKAAAA5TBQAQAAyDADFUmSJEmSJEnSchmoAAAAUA4DFQAAgAwzUJEq2+zs7EKFQmHh69PT05IkSZIkSQ9tU186F6++dLLiTX3pXMWvxb1W6T+nWi4DFQAAAMphoAIAAJBhBipSZZv/9+mdd96Jy5cvL3y90n8hQpIkSZIkaTWNd/16jHzsIxXvlX/9YxW/Fvdapf+carkMVAAAACiHgQoAAECGGahIle1uA5VisShJkiRJkvTQNf3cZ2LkYx+Jcx//aIz+5L984J37+EcXBiqVvhZ3vVYGKgAAAFQRAxUAAIAMM1CRKpuBiiRJkiRJqsbmByqv/Osfi6lP1D3wXvnXP2agcp8yUAEAAKAcBioAAAAZZqAiVTYDFUmSJEmSVI0ZqJRxrQxUAAAAqCIGKgAAABlmoCJVNgMVSZIkSZJUjRmolHGtDFQAAACoIgYqAAAAGWagIlU2AxVJkiRJklSNGaiUca0MVAAAAKgiBioAAAAZ9nANVKbjyMYkkuSWGjbGriPDka/0/1lbHI32urrYNVx8QM9ZjNzJY9E7Orui+xdzXbEh2RInZ1f4/IXBaE0aYv/43PstDseOpC7aR+/0/kuf4ab+fGU/qzWUgYokSZIkSarGVjJQeaPzL6N45Upcyf1mTH+iLqY+0Rjv/MU348qVK/HNz202UKlQBioAAACUw0AFAAAgwx7GgUrdjv4YHR+P8fHxGB8djpNHdkRDksSmY9NRrOT/WfvAByqzcXJLEhu6cit636seqBRz0d91JE7n5//ZQGUlGahIkiRJkqRqbGUnqDwVX8tdiStX3ov3n2mMqbYvxAdXrsSVt4/FzCedoFKpDFQAAAAoh4EKAABAhj2MA5WG/eO3DDIKMbgjiWTjkZiu5P9Zm7WBym3v30BlJRmoSJIkSZKkamxlA5W6mGo7NjdKORHv5a7ElStfjff21Jf3GAYq9zUDFQAAAMphoAIAAJBh1TFQKcZoe10km3ojf+1aXCsOx666DdE5OhxHdmyMuk3HFoYrxfxgdO3YFA11SSRJEg0bd0XX8GzpcYqj0V63IZ4dHowj7VtiQ5JEUrcxdh0bj8L8cxXGo7d9S2yoSyKp2xBb9vfGeOHaovvXxa7Tw3Fs16ZoWOr+xXwMdu2ITQ2l59+wZX8cGy0svJf8YFfs2NgQydx9d3SeLr2nJa7FsY2lx0iSReOcwnj07p97fUlDbNrRGaenlx6MzA9UegePRfum0nM2bNoRR+avR+F0tCYN8ez4ovsXBm98rTgcO5KG2D9/+xIDlWL+dHTu2BgNSRJ1G7bE/t7T0WWgclMGKpIkSZIkqRpb8UDlE/Xx1omvxpUrV+LKlSvx7T/dGa+XOU4xULm/GagAAABQDgMVAACADHs4ByqjNwYqxULkh4/ElqQudsyPHorDsasuiQ0bNkTrs71xcnh67vtL969r7YqTw+MxPjoYve0bIqnbFcOFa3MDkyTqNmyK/f2jMZ2fjuEjWyJJNkRXrhjXirno2phEsqUzTo7mIjfaH/s3JpG09s8NY0r3T+o2xbMnR2N6ejxOd22JJNkYR6avxbVrs3FyR10km56N/uHxyI0PR//+TZEkm+LIdDGuTR+LTUkSWzpPxvD4eAz3PxubkiRalx1z3HKCSjEXRzYlkWzcH73D45EbPR1HdtRFUrcrTi9xSkppoJJEUrclOk8Oz12PjTfe72oHKoXR2N+QLLzf8eHe0vVKDFQWZ6AiSZIkSZKqsZUPVOpiqvVIfOtK6fSU2bbyT08xULm/GagAAABQDgMVAACADHsYByoLp4YsbsuxRSeZDMeuJImG/cM3Ti65di2uXcvHYH9/DOdvfK2Y64wNyZbon722MDBpeHbRCS1zY5cdw8UoDO+KumRL9C++//iR2LWjK8aLN+6/oXPR/Qul0cau4WJcmz4SG5NN0Zu/+T0d25TEhs5cFMb3R0OyMY4tnHhSjPzoYAxPF5a5HjcPVIpz9z+Su3lQsqsuiU29tw9C5gcqrSdnb349G5Oo2zUYhVUOVGb7t0SS7IiTi8cx00dio4HKTRmoSJIkSZKkamzlA5XGePtP31s4QeXK2K/FGwYqFc1ABQAAgHIYqAAAAGTYwzhQqdvRH6O5XORyuciNj8foYH88uymJZOP8UKQ0UNkxuNSwYzZyw6ej/1hXPNveGhvrkkhuGai0Lr7f3Nd2DBdj+sjGSDYeienlXt/89952/9JApXC6delxTZJEsmM4isVcHGutiySpi4079kfnsZMxuuw4pfReFg9U8v1bImnYX7oGt3xPXfuiU2fmKg1UNsax6cVfL0auc0Ppfa5qoFKM8f0NkWyaO11m4XqMx7MNBiqLM1CRJEmSJEnV2IoHKnv+3/jwypUojv1mfO3cN+PKlW/G13/tEwYqFcxABQAAgHIYqAAAAGTYwzhQadg/fvvYYvpIbJwfRxSHY9fcKOSm+xdGo2tLXSQbWmN/V3+cHs3F9GjXbSeo7Fh8v4WvFe5xoHLL8942UNkRJ6fzkc/f0uyNU1Nmc8Nx8lhntLduiCSpi9Zj07e931JlDFR2LTdQ2XT7QKVrQyQbjy09UJk9GVvudaDy7NIDlc4NBiqLM1CRJEmSJEnV2IoGKp/8ubj09pW4cmUmLrXVx9T234xvXbkSVy6/FG//rIFKpTJQAQAAoBwGKgAAABmWpYFKYXBHJElrnC4sut/4s9FwTwOVYhQGd0Vd0honZxffvzM2bthR+tpdBirFXGdsSDZE5+LBR3E6ett3ROdwIQqjx6Kz6/SiQcfcWGRDV+SKS12PmwcqxfH90ZBsjCPTN5940l6XxKbe2wchpYFKEq0nZ2+6xsc2zZ24MjdQ2b/o9RZH90fDPQ1UrsXsyS2lQc6i63Vt+lhsTAxUFmegIkmSJEmSqrGVDFTe/NxkXLlyJYp/sTte/0RdTH2iPt7+4/fiypUr8eGJTxmoVCgDFQAAAMphoAIAAJBhD+NApW5Hf4yOj8f4XKOD/fHspiSSDc/GaOHasgOV0hilIdr7R2N6djamh3ujfWMSSbIhukYLdx2oXCvmomtjEsmWzjg5movc6Ml4dmMSdTtOlkYldxmoXLuWj97WJJK6HXHk9GiMj56OY+0bIqnbFSdn58cfddF65HSM5nIxero39m9Mom7X6Zhd8nrMxuktSdS1n47p2UJcK+biyKYkko37o394PHKjp+PIjrpI6nbF6dnb7z8/UEnqtkTnydEYHx+M3vaNkSQb40iuGNeK4/FsQxJ1rUfi9Ph05Eb7o31jQ9Td40DlWmEw2hvmrtfweIwP98f+jXVRZ6ByUwYqkiRJkiSpGlvRCSr3MQOV+5eBCgAAAOUwUAEAAMiwh3GgkiS3VhcbWzvj9PSNocRSA5Vr1woxemRXbKxLIkkaYuOOzjg9PhpdWxoiqdsVg7N3GahcuxbXZofjyK5N0ZCUHmNTe29pFLPwvXcaqFyLa8VcnHy2NTY2lF73htZnoz9XWHh94737Y8uGutL7qtsQrft7Y7yw/DWZ7p97P1t6Y/ratbhWGI/e/Vtiw+L3mL/1OpQq5rpiQ0N7nB48Ers2NZRez6b2ODZeWPie2eEjsWNj6fVs2NQex0aH49kNG+5toHLtWhTzg9G1Y2M0JEnUbdgS+/tH42RrnYHKogxUJEmSJElSNWagUsa1MlABAACgihioAAAAZNjDNVCRqi8DFUmSJEmSVI0ZqJRxrQxUAAAAqCIGKgAAABlmoCJVNgMVSZIkSZJUjRmolHGtDFQAAACoIgYqAAAAGWagIlU2AxVJkiRJklSNvXf+bIx87CNx/uMfjcnGH48vb/iJB9qXfvJfxMjHPhITTR+v+LW4WwYqAAAAVBMDFQAAgAwzUJEqm4GKJEmSJEmq1v46/Tcx8rGPVKxzH/9ofOVzXRW/DnfLQAUAAIBqYqACAACQYQYqUmUzUJF0py5fvhxvv/12vPXWW5IkSZL00DVz8cvxN7s/FaM/9WMx+pP/8oH21xueiDd6uhZey9tvvx3vv/9+xX/PWyoDFQAAAKqJgQoAAECGGahIlc1ARdJyvf322zE5OSlJkiRJuo+98847Ff9979YMVAAAAKgmBioAAAAZZqAiVTYDFUlLVSgUYnJyMl577bX4zne+E9/97nclSZIkSavoO9/5Trz22msxOTkZhUKh4r/3Lc5ABQAAgGpioAIAAJBhBipSZTNQkbRUly9fjsnJyfjqV78a3/ve9+IHP/iBJEmSJGkVfe9734uvfvWrMTk5GZcvX674732LM1ABAACgmhioAAAAZJiBilTZDFQkLdV77723MFD5/ve/X+n/XAAAAHjoff/7318YqLz33nsr+l1tcuor0fn8YHyy/Qvxoz/z2fjRn/lsfLL9C9H5/GBMTn1lxb8DGqgAAABQTQxUAAAAMsxARapsBiqSlspABQAA4P5azUDlww+/HZ/pPRs//nOfi8/2fSmGx/Px4dW/iw+v/l0Mj+fjs//1S5H83Ofis71n48MPv13274AGKgAAAFQTAxUAAIAMM1CRKpuBiqSlMlABAAC4v1Y6UPnww2/HU+1fiE8dPBGXv/m38Yd//mr8wqf/KD7+qd+Nj3/qd+MXPv1HceIvXov3v/W3se3XT8RT7V8oe6RioAIAAEA1MVABAADIMAMVqbIZqEhaKgMVAACA+2ulA5XP9J6NnZ8+FYUPvxstHX8QT+56If7q4tfib69dj2988J0YGHo1frr9i/EfPn0qvlm8Ftv/7xPxmd6zZf0OaKACAABANTFQAQAAyDADFamyGahIWioDFQAAgPtrJQOVyamvxE9s/Z34+gffiX/X0R8/0tQVv/ybfxz/9E//HG9+7Vtx9bv/X0REDE98JWo/9Xux+7dejm98+N348a2fi8mpr9zz74AGKgAAAFQTAxUAAIAMM1CRKtvaG6jkorspiSS5pfqmaOseiulK/8X9wkjsqa2NtqFCGfebjbGBg7EtbYzaJIkkqY3GtC0OncpF4UG97tkzsTWpj71jN1737Fh3bK1PImk6FBP522+/v9ctF8e3bYvj06V/LkwcisZkcwzkl/v+odiW1Maekfv0eqaPRpqkC89/L910fQr35zoURvZEbZLG0TJex2qe53N/1h2b2wZW9O+NgQoAAMD9tZKBSufzg/Hb/aPxh3/+avxIU1f8SFNXbPw/euOn278Y//PWz0fLr/730mP/4J/if9vTF//ml3pj8K/fic//4V9H5/OD9/w7oIEKAAAA1cRABQAAIMMMVKTKtlYHKrXb+mJkbCzGxsZibGQoBrq3RX2SRHr0AY46lqrsgUohckc3R5I0Rlv3qRgZm4iJkaHoO7g16pPa2DbwgK5xYSL6DnXHqYVhxGwMtdVGsvV4jOULS9x+f5vu2xppx8jCZ7f2Byq3XJ/7dB3mhyPlDGVW9zyzcWZPU7Sdypf9GAYqAAAA99dKBiqfbP9CnJ/8avzCp/8ofqSpKx5LPxP/4t/+dvz4zx+Nj20/Fr/V91cREfHNb1+LjXv746d/5Q/icN9o/PXUbGz6j733/nu7gQoAAABVxEAFAAAgwwxUpMq2Vgcq9XvHbhmizMaZbUkkTd2Re+CvaVHlDlQKY3GwPon6jlvfTyHGOhor+H5m48zWpV7XD+OajcXBpqY4NHHjmj0MA5UfyvWZPh5p/Z4Yuk8nstzL8xRG9kZjWv7P2b0NVK7HK1sejScHry9xWyF6G56Innd/iP8RscxryvV2Rc+5woN+YgAAgDtayUDlR3/ms1H827+Pf/Xzz8X/9FR3aZzSejQ+vuO/xJ7P/Gn84/d/EP/8z/8cn/79L0Xzr/5R/NtfOxW/fGQwrl67Hh/52SP3/DuggQoAAADVxEAFAAAgwwxUpMr28AxUCjGypzaS9HhMF4tRLAxFW21jHBwZiu5tTVGbHl34C/iF6TNxaFsa9bVJJEkS9U1tcWho7gSJwkjsqW2MjqEz0b1nczQmSSS1TdF2dCxm559rdiyO79kcjbVJJLWNsXnv8RibLS66f220nRqKo21p1C91/8UVxqKjPonaPWcif+tt+YkYGcnFbHFusFHbFqdGjseezY1RmyRRn7ZF99Ciky8K03Hm0LZI60vvq3Hz3jg6Mnvj9ju+7qHYltTH3rFCFIv5GNhceowkSSJpPBgTs4tvv4fnu8P1v7XCyJ6obzoUE4tGGfMDleNnjsaetL70OaXbbrzfJQYqq/pcbxmoFHJ9sa02iaaDQ0t8bktcn8Lc9d07d32T+ki3HYxTuUJ516OQi4GjQ5Ff1fspxMTBxkiabn6O/KmtkdS2xZnZm5+nWBiLjsbGODhW3tjnbgOV66+0R8OTW2LL44/EY1uejicbno7Bq4u+odAbDU/0xLsP7L8oFp44eh+vifXtuVhqNgMAAFApqxmo1P77z8eP/ux/jmTr5+Nj24/F/7qrN75ZvBYREV/801fj5379j+Pf/z9n4lO/8Sex//PD8bfX/iE+aqACAABARhmoAAAAZJiBilTZ1u5AZeTGQKUwG9ND3bE5qY1tfdOLBgFJNDY2xtaO4zEwlJv7/tL9a7ceioGhsRgbORPH9zRGUtsWQ7Pzf/E/idrGNPb2jURuOhdD3ZsjSRpLJ3wUJuJQUxLJ5oMxMDIREyN9sbcpiWRr39wwpnT/pDaNjoGRyOXG4tShzZEkTdGdW+r9FGLi6Oa5ocPW6OgeiKGx6dtO5SgNNpKord8cBweG5l53UyTJ/LAgHwPbaiNJO6JvaCwmxoaib28aSZJGd+5eXvetA5RbTgi57fa7Pd9y1//29z/W0Rj1e0Zuun3+/Sa1t7/f0udw60BllZ/rooFKIdcXbfWlccpto6GFbr0+E9GdJpE07Y3jQ2MxMXIqurfVRlLbFqfyd/p5vPPP+UrfT2HiYDQmTXF04WeuNKqp3bPU4GY2zmyrjabu3H0dqERcjXcH2+OxmpqoWf90vDRz9aZbC70N8UTXuw/kvyVuZqACAACsTSsZqHyy/QtxfvKr8UuHX4rH/93novZTz8dPtf1+bPo/B+J/vPF+TLz59dh++E9iR9efRdtn/jx+6T//RRw/81pMznwjNu39ooEKAAAAmWSgAgAAkGEGKlJlW6sDlYXTKxa3+ehNJ4K0JUnU7731L+RPx5m+vhiaXjyGOBiNyeboy9/4i/8Lw4NFY5dtQ4WYHWqL2mRz9C2+/1h3tG07FGOFG/dvPLjo/rOlMUXb0HInVBRiemQguvdui82N8++nPjbvPRpD+ZsHG1sH8jddi6NNc6ODXHc0LToBZOH2NInGgxORv+vrLnOgcpfnKyx7/W9tOo6nSaR9N/8s3fH9tp2J2dsGKqv7XOcHKkeHSuOU+r1LnGhzh4FKYWxv1CdN0T2x6DOePRNttUmkx6fv8PO4/HVZ1fspTMShxiSajs6NTqb7YnNSHx0jS/8M5rqbonbrqXt8baXuPlC5Hq+0PRaPP/NS9DQ8Gk+9dNPxKTHQ8ER0zUTE9XPx1Lr18fRLA9H2xKOxrqYmHnnsqXg+V4hXup6Mxx6piZqadfHYlt6YmVuUXH/3pWhveCweWVcTNTU18cijT0b7YGHh0d99qT0aHn0kampqombdo9HQNjB3UstMdD1auk9NTU3UPPpMzJQeMF5qb5h7rppY//iW6Do393qvD8aT69ZH27nBeKbh0Vj3WFfpPgAAAPfZSgYqnc8Pxm/3j8aps69H8vOfj//lP/yX2PDLffEzHX8YPf/9f8TnT03GL/zWYOzu+cv4j8+di1/53S/F+Ewhvvgnufj07w3e8++ABioAAABUEwMVAACADDNQkSrbWh2o1G7ri5GJiZiYmIiJsbEYOdMXHWkSSdONwUVbksS2M7NLPEY+JoZORd/RQ9GxZ2s01SaR3PIX/7cuvt/c17YNFSLX3RRJU3fklnt989972/3vNFC5uUJ+Is4c3Ruba5NIGjtiZHZ+sLH4RIxiFIuFmDjYGEnT0bhwauvSo50kiWTbUEzc9XWXN1CZvcvzFe54/Rc/70QcbLzlehfv9n67I3fbQGV1n2tpoFJ6/bVJEsnm48tfqyWuz3Tf5kjq95Z+9ha9ntKpJSP3fj3u089psViIiUOln41csRjTx9NIGg/GRGHp58r3bY4kPXqX93xzdx+oRMT1Qlxd/L/zCgPx5BNzQ4/r5+KpdTVR80hDPDM4E+/OvBTtj80NRZ56Ps7NvBu53qfikZqaeHLwakTMxDOP1sS6J9qjd/CVeOXcS9Hz1PqoWfdklG7uisdqauLxtt4YfOWVGHz+6XispiaeeP7d+Se/5QSVQvQ2rIuax56O5wdfidwrg/H8lseipuaxeGbm+txApSbWr18fTzzdE72DM05eAQAAfihWMlCZnPpK/PjWz8U3Pvxu7Oo6HT/V9vvxifb/FtsPnVl43PbfGY69v/ul6Dh+IX5/8M0ofud6/Kuf/52YnPrKPf8OaKACAABANTFQAQAAyDADFamyrdWBSv3eRSdHzI8act3RND9aKAxF21KjkNmROLS5NpLGrbH3UF+cGpmI3Mih206m2Lb4fgtfm73Hgcotz3ungUquL/a2HVw4KeX2kUZt7B0pLD/YOFQabJQGKttiIDe98NkslL+X172Sgcpyz3eH63/b895poJIu836P3j5QWdXnemOgkh4aifzEoWhKktg6cKef7zIGKm1zA5UyRkqrfj/FxSOfiTjalERTd+62f2fmy/dtXhiz3Ou/i/c0UFnG1YEn4/Fn5s4hmRuoPNbz7sLt7z7/WNTUNMTCoSvXc9G2fv573o2Xnn8+Bm98e1zPtcX6msfj+ULE9Ve2xCM1j0bX/HErcT3ePfdSDM7MP9gtA5WZZ+LRmsdi0dNHxEx0PVYT69tycf36YDxZUxOPbBm8eWQDAABwn61koFIsFuOzvWfjF3/jVHzryrXY2zMY//ve/viFrpcXHnff86Vxyhf/fCa+8/f/GO2f+ZM48sXhsv48xkAFAACAamKgAgAAkGEGKlJlq7aByuyZbZEkW+PU7KL7jXVE/T3+xf/ZM21Rm2yNgfzi+x+MpsZtpa+VO1CZ7ovNy4whZkc6oj5pjIMT8wOVJLYO5G+6FkfTJGrbhiI/cTAak8Y4OLb4eXNxfM+2ODg0ew+vu7yBSuEuz3fPA5XidBxPk0j7bn7/d3y/cyeSLB6orPZzLQ1U0jg+XYxisRBjBxsjqW2LU0sMh5a6PoWxvVGfNEV3btHjz56JPbVJpMeny7ge9+fndPG/K0179iwx9rm5XHdTJFtPxWwZ/y6ufKByNV568vGY36fMD1QaBm+cS1LofTxq1rfFKwtfKp2acmPEUojc4EA839UeTz/1RDy6riZq5gYqcT0XXU+si5qadfFow5Zo6+qNczOLpyU3D1SuDjwRNTU1S9cwuDBQaXjJPAUAAPjhWulA5cMPvx1PtX8hfvE3XoxvFa/FX4x/NT7T/0r8p8/9Zfxfx74UvYPT8eV3vhVXr/1D7P/twWj+lb748MNvl/XnMQYqAAAAVBMDFQAAgAwzUJEq21odqNRu64uRsbEYm2vkTF90pEkkjR0xMltcdhBQ+kv+9bGnbyRy+Xzkho7HnqYkkqQxDo3M3v0v/hcm4lBTEsnmgzEwMhETIwPR0ZRE7baBmF743jIGKsXZGOlojCSpj60Hj8epM0MxMnImTh3viM21SdS2lR53frCR1G6OgwMjMTZ2Jo7vbYokaYruiUJp6LE1iaR2W3SfGomxkVNxdE9pZFEaoNztdZc3ULn7893rIKMQYx2NUb9n5KbB0ZLvd8+i93vLQGXVn+tNA5ViFGeHYm99EvV7h5YZbdx6fSaiO00iadobfUNjMTFyKrq31d4YuZQ5UFn1+1k8PEmSSDb3lT7n5d7Lttpo6s6V9e/iigcqV1+KJx9/JnILB5wsP1DJLTVQuXou2h9fFzXrn4gt7c/HwLlczJxrXzhBZe5Bo5AbjN6utnjqifVRU7MunuiaKZ2YsuRApSF6Z96Nd9+9pcL1iOuD8eS6dfHkotcHAADww7DSgcr8SOUzvWfjJ7b+Thx/6W/ib978enzn7/4hvvv3/xiv5b8Zf/Dnr0dt6+fjyBeHyx6nGKgAAABQbQxUAAAAMsxARapsa3WgkiS3VhtNWw/GqfkTLJYdBMzGSHdbNNUmkST10bTtYJwaG4lDm+sjqW2LM/l7+Iv/+aHobkujPik9RrrneGkUs6KBSjGKxXyM9HVE29Y0GmtL76W+aXPs6T4TucLiwcbmOHrqaLSl9ZEkSdSnbdE9tOiEkcJEDHRsjab60mM0bu2IvonZG7ff8XWXO1C5y/OVMcgojOyJ+qZDMVG4ZaBSvydOnemee7+10ZjuiaNjs4te742Byqo/11sHKsVi5E+1RW3SGAdHlh4W3XR9isUozo7F8b2b5z7Dudcwfbefx+VHI6v+OS0Wo5jrjqbbTqK5pcJYdDTechrOPbTSgcrVl56Kx+fGIRFR9kDl6ksNUVPzRAwsOtDk+itPxyNzA5Wr57qirX0g3r1xa+Ta10fN+va5x7t5oHI91xbra9ZH2yuLBijXZ6LnqYZoG7xqoAIAADwwqxmozDc59ZXofH4wNv2n3vho85H4aPOR+Jlf6YtP/95gTE59ZcV/HmOgAgAAQDUxUAEAAMgwAxWpsq29gUo2mx+oDOQr/1rue4WxONjUFIcmyhtI6O7NnmmL2tptcWp2+e8pjHREY3o0cmU+9soGKldj8KnHoz23eAxS3kClNEZ5JJ56/lzMFAoxM9gTTz1aEzU166P93NW4fm5LPFKzLp54ZiDO5XJxbqAntjxaE+ueHIjSASuFGHi8JtY9NRAzhasR8W70PFETNesa4pmBc/HKuYHoemp91Kx7MnoLYaACAAA8MF6QrocAACAASURBVPdjoPLDykAFAACAamKgAgAAkGEGKlJlM1BZG1X1QKVYjOm+rZF2jNw4jUSrqzAdY0MD0dGURP2eoZhd9ntn48yepmg7dYcTVpZpRQOVq4Px1OPtsXifUu5AJeJqnHvmyXh0XU3U1DwSjza0xcAr56L98UeiZt2T8dLVq/FKz5Z4fP26qKmpiZp16+OJLT3xyqITV2aen7v/4z0xExFxPRe9Tz8Rjz5SEzU162L9E0/H87m5OxioAAAAD4iBysozUAEAAKAcBioAAAAZZqAiVTYDlbVRtQ9UioVcHN+2LY5Pr4HXUg3ljsbm2tpo3HooztzhZ6Yw0R1b2wZiegXPsbITVAAAAFiOgcrKM1ABAACgHAYqAAAAGWagIlU2AxVJS2WgAgAAcH8ZqKw8AxUAAADKYaACAACQYQYqUmUzUJG0VAYqAAAA95eBysozUAEAAKAcBioAAAAZZqAiVTYDFUlLZaACAABwfxmorDwDFQAAAMphoAIAAJBhBipSZTNQkbRUBioAAAD3l4HKyjNQAQAAoBwGKgAAABlmoCJVNgMVSUtloAIAAHB/GaisPAMVAAAAymGgAgAAkGEGKlJlM1CRtFQGKgAAAPeXgcrKM1ABAACgHAYqAAAAGWagIlU2AxVJS2WgAgAAcH8ZqKw8AxUAAADKYaACAACQYQYqUmUzUJG0VIsHKj/4wQ8q/Z8LAAAAD70f/OAHBiorzEAFAACAchioAAAAZJiBilTZDFQkLdX8X+qZnp6u9H8qAAAAVI3p6emFPwut9O99izNQAQAAoJoYqAAAAGSYgYpU2QxUJC3X1NRUTE5OSpIkSZLuY6+//nrFf9+7NQMVAAAAqomBCgAAQIYZqEiVzUBF0nJ98MEH8dZbb8WXv/zliv8FLkmSJEl62Lt48WK888478eGHH1b8971bM1ABAACgmhioAAAAZJiBilTZDFQkSZIkSZKynYEKAAAA1cRABQAAIMMMVKTKZqAiSZIkSZKU7QxUAAAAqCYGKgAAABlmoCJVNgMVSZIkSZKkbGegAgAAQDUxUAEAAMgwAxWpshmoSJIkSZIkZTsDFQAAAKqJgQoAAECGGahIlc1ARZIkSZIkKdsZqAAAAFBNDFQAAAAyzEBFqmwGKpIkSZIkSdnOQAUAAIBqYqACAACQYQYqUmUzUJEkSZIkScp2BioAAABUEwMVAACADDNQkSqbgYokSZIkSVK2M1ABAACgmhioAAAAZJiBilTZDFQkSZIkSZKynYEKAAAA1cRABQAAIMMMVKTKZqAiSZIkSZKU7QxUAAAAqCYGKgAAABlmoCJVNgMVSZIkSZKy2wcffBCvv/56TE5O6ofUq6++GpcvX674Z32nDFQAAACoJgYqAAAAGWagIlU2AxVJkiRJkrLZBx98EBcvXqz4gCMrreWRioEKAAAA1cRABQAAIMMMVKTKZqAiSZIkSVI2e++992JycjJee+21hT930/3vjTfeiMnJyXjzzTcr/pkvl4EKAAAA1cRABQAAIMMMVKTKZqAiSZIkSVI2e/fdd2NycjLeeOONio84qrm33npr4TpX+jNfLgMVAAAAqomBCgAAQIYZqEiVzUBFkiRJkqRsZqBioDKfgQoAAADVxEAFAAAgwwxUpMpmoCJJkiRJUjYzUDFQmc9ABQAAgGpioAIAAJBhBipSZTNQkSRJkiQpmxmoGKjMZ6ACAABANTFQAQAAyDADFamyGahIkiRJkpTNDFQMVOYzUAEAAKCaGKgAAABkmIGKVNkMVCRJkiRJymYGKgYq8xmoAAAAUE0MVAAAADLMQEWqbAYqkiRJkiRlMwMVA5X5DFQAAACoJgYqAAAAGWagIlU2AxVJkiRJkrKZgYqBynwGKgAAAFQTAxUAAIAMM1CRKpuBiiRJkiRJ2Wx1A5WL0b87jTRNo+Xw+cgv933jL8T2NI2W7mW+5263z7wc7WnpeW7UErs7++NC/oc/Lslf6I7WNI3tz40bqFQwAxUAAADKYaACAACQYQYqUmUzUJEkSZIkKZutaqBysS92zg9GWjrj7HJjkfs1UGneGR2dndHZeSDatzdHmqbR2n1h+WGMgUpZGagAAABQTQxUAAAAMsxARapsBiqSJEmSJGWz1QxULvbtjDRtifaO1kjTlug8m5+7LR8XX+6O9tbSqORAT2e03jRAudvtywxUdvbFxfmvTb0Yu9M00vYXY+p8Z7Skaezs6Y+efdujvf+vYrBnX2xvnjvdZeeB6LswE/m579ve/UIc3t0Sadoc2zv6bjqFZWqwJ/Ztb7lxv/MzCwOV1sMvxOH2ufsd6I/xMk5vMVBZfQYqAAAAlMNABQAAIMMMVKTKZqAiSZIkSVI2W/lA5WK8sDONtLU7zl+YOwGl82xpYDL+QulklebdceBwx8IpKwsDlLvdfs8nqOyOnrM3hielk1x2xq8+1xHNaRot+w5HT/eB0uPv7IuJhe9rid0dB2Lf9tJ92k9MLZwIsztNI23dF4e7D8Tu5tLJMEPnSwOVNG2OnR2d0TF3v30vThmoPMAMVAAAACiHgQoAAECGGahIlc1ARZIkSZKkbLbigcp4aZTS2n0+8pfGS2OVls44m8/Hhe7SiSqH505UmXpx36IByt1uv8NA5dZaOuLEeH5hoNLc8XJMXboUMxdejhMnXo7zFy/GhcEXomNuaHL2bOn7WrsvRP7Spchf6CmdjDL3z+PPbb/pJJipl7ujo+NwDPxZaaDScrg0wMmfP1w6ieW5cQOVB5iBCgAAAOUwUAEAAMgwAxWpshmoSJIkSZKUzVY6UCmNOdJoae+Mzs7OudNIWqLz7Jsx2JFGmu6OE1Ol750fgswPVO58+x0GKjv74uKlS3HpUj6mLvTHvuY00u0vxIW5gcrOvoul7596MQ7vbok0TaO5dXvp9JNFA5WF77tYOsll/nWd72yJNN0ZfRdvfv78hdJAZX6QMv96DVQebAYqAAAAlMNABQAAIMMMVKTKZqAiSZIkSVI2W9lAZTye277EiSZpGi2dQ3F+/oSU83c5QWXJ2+9loLLoNTQfiKGbhif5OH+4JdJ0ezx3fubG9911oLL8CSon/8xAZS1koAIAAEA5DFQAAAAyzEBFqmwGKpIkSZIkZbOVDFTyF3pie5pGS+fZG4OS/IXoaU0jbe6MofPPxfY0jbS5PToPH4id8+OVuSFI/sKdb192oNK8Mzo6O6Oz80Ds2zl3QkrHi/Hl87cMVDpLt+080B2HO0onvdzLQOXSeOmf05Z90d3TGbub00hbDsfZ8wYqayEDFQAAAMphoAIAAJBhBipSZTNQkSRJkiQpm5U/UMnHhZ7WSNPmODA4c9PXSyeXNMeBs2/G+InDsbs1jbR5e+zr7IiWmwYo+bvcvsxA5aZaYnvHC3F26lLkz986PDkRnTubI02bY3tHT3TvTCNNd8YXztxloHIpHxdf7ol925tLg5mdndF/IR/5CwYqayEDFQAAAMphoAIAAJBhBipSZTNQkSRJkiQpm63kBBWVn4HK6jNQAQAAoBwGKgAAABlmoCJVNgMVSZIkSZKymYGKgcp8BioAAABUEwMVAACADDNQkSqbgYokSZIkSdnMQMVAZT4DFQAAAKqJgQoAAECGGahIlc1ARZIkSZKkbGagYqAyn4EKAAAA1cRABQAAIMMMVKTKZqAiSZIkSVI2M1AxUJnPQAUAAIBqYqACAACQYQYqUmUzUJEkSZIkKZsZqBiozGegAgAAQDUxUAEAAMgwAxWpshmoSJIkSZKUzQxUDFTmM1ABAACgmhioAAAAZJiBilTZDFQkSZIkScpmBioGKvMZqAAAAFBNDFQAAAAyzEBFqmwGKpIkSZIkZbPLly/H5ORkvPbaaxUfcVRzb7zxRkxOTsabb75Z8c98uQxUAAAAqCYGKgAAABlmoCJVNgMVSZIkSZKy2Ycffhi5XC4mJyf1ALp8+XLFP/PlMlABAID/n737j2r6QPS8n//40z/5k/ln7Tl7d9pzNnM7w73PKXt2D855hsfT8WG4udfidRyrXa691ZkpT/vY7ePadS7rjtbptLftd7KN6c2KTNMiSi9QKUhliyCURCkhNi3CUEM0gkIU1Hb6ef5IAuFnEkES832/znn/MQLhmx8ET+f78QsglzBQAQAAAAATY6BClNkYqBARERERERGZt2vXrqmvry/j441czuv16uuvv874c71cDFQAAAAAALmEgQoAAAAAmBgDFaLMxkCFiIiIiIiIiMjcMVABAAAAAOQSBioAAAAAYGIMVIgyGwMVIiIiIiIiIiJzx0AFAAAAAJBLGKgAAAAAgIkxUCHKbAxUiIiIiIiIiIjMHQMVAAAAAEAuYaACAAAAACbGQIUoszFQISIiIiIiIiIydwxUAAAAAAC5hIEKAAAAAJgYAxWizMZAhYiIiIiIiIjI3DFQAQAAAADkEgYqAAAAAGBiDFSIMluygQoREREREREREZmjTP93qqVioAIAAAAASAcDFQAAAAAwMQYqRJmNgQoREREREREREfX3M1ABAAAAAOQGBioAAAAAYGIMVIiIiIiIiIiIiIhoqRioAAAAAADSwUAFAAAAAEyMgQoRERERERERERERLRUDFQAAAABAOhioAAAAAICJMVAhIiIiIiIiIiIioqVioAIAAAAASAcDFQAAAAAwMQYqRERERERERERERLRUDFQAAAAAAOlgoAIAAAAAJsZAhYiIiIiIiIiIiIiWioEKAAAAACAdDFQAAAAAwMQYqBARERERERERERHRUjFQAQAAAACkg4EKAAAAAJgYAxUiIiIiIiIiIiIiWioGKgAAAACAdDBQAQAAAAATY6BCREREREREREREREvFQAUAAAAAkA4GKgAAAABgYgxUiIiIiIiIiIiIiGipGKgAAAAAANLBQAUAAAAATIyBChEREREREREREREtFQMVAAAAAEA6GKgAAAAAgIkxUCEiIiIiIiIiIiKipWKgAgAAAABIBwMVAAAAADAxBipEREREREREREREtFQMVAAAAAAA6WCgAgAAAAAmxkCFKLP19PQQERERERERERHNlOn/XjU/BioAAAAAgHQwUAEAAAAAE2OgQpTZMn3CAxERERERERERZVeZ/u9V82OgAgAAAABIBwMVAAAAADAxBipEmS1+4sHNmzc1MTFBRERERERERERZ1p07dx5o+/fv1/79+xmoAAAAAAByAgMVAAAAADAxBipEmS1+4sH09LS++eYbIiIiIiIiIiLKshioMFABAAAAAKSOgQoAAAAAmBgDFaLMFj/x4Jtvvsn02wEAAAAAAAAWER+SXL169YG0WgOVi/4/6cAfTuunv3TqL0oP6y9KD+unv3TqwB9O66L/T/d9uwxUAAAAAADpYKACAAAAACbGQIUoszFQAQAAAAAAyG7ZPlCZmJjUEVebfrD5NR169xO1dAUUvnFL4Ru31NIV0KF/+UTWza/pd642TUxMpn37DFQAAAAAAOlgoAIAAAAAJsZAhSizMVABAAAAAADIbtk8UJmYmNRP9xzVz/+/9zQSuqk/fuTVjlfe11///E399c/f1I5X3td7py/o66s3tW3fe/rpnqNpj1QYqAAAAAAA0sFABQAAAABMjIEKUWZjoAIAAAAAAJDdsnmgcsTVpp2vfKDR8KT+7sVq/bjif+ps76BuRqYVvDah401ebdzt1NOvfKDQWES/+K/v6YirLa3vwUAFAAAAAJAOBioAAAAAYGIMVIgyGwMVAAAAAACA7JatA5WL/j/pL5/6va5cm9DfvnhM3/tJlZ7973X685+/k2/wqm5MTkmSWs5/qR/9/G3tOlivYHhSP3jqNV30/ynl78NABQAAAACQDgYqAAAAAGBiD9dAZUztuwtltVoXVFhs026jRcNZMDiIjDZqi7VIlV1jM8ftcRs62j68pscx5qlSsdUm93AWPCa0ZAxUAAAAAAAAslu2DlQO/OG0fnesXX/8yKvv/aRK3/tJlUqeO6qNu53690+9ob/bWyNJ+ubbP2vDP76r//QPR9XY8YXe+GOHDvzhdMrfh4EKAAAAACAdDFQAAAAAwMQeyoFK8Us62d6lrq5Y7Y06tt8mq9WqLccCGR8cRMY8OlZ1WCcD8T8blttmVXGVR2NreBwMVB6OGKgAAAAAAABkt2wdqPz0l0619XylHa+8r+/9pEqP/PS3+v7f/E4/KP9n/dUvDB1896wkKXQ9opJfHdPGX1frn95tV8fFYZX+6t2Uvw8DFQAAAABAOhioAAAAAICJPZQDlRJD/Qs+1q/DJVZZbe7suIrKnBio0NIxUAEAAAAAAMhu2TpQ+YvSwxq7eVuPl7+uf/Pk/4iOU7b8s/56+x/0j7/9V9395lt99913euWdT/Szve/rb/7LB3r2cKNuRKb17372asrfh4EKAAAAACAdDFQAAAAAwMRyZ6AyrGM2q6xbTmo0ElFkLKDGqu3aVGSV1WpVsa1SRvuoIpHYcKOwQifbj2q3rViFVquKNlXocMvw7O2NdulopU3FhVZZrUXatH2/TvaPzXw80Fil7SVFslqtshaWaPv+kwrEv3asRdutRarsGlMk0i+jJHoMVqtV1pLD0WNf7vbHWlRRWKz97S06vL1EhZsM9UfG5NlfvOC+D5/cImthhRpHFz5e8YHK0UZDuzdFj7Vo0/bZ+7no90l2/wM6usmqwsr22NhmTF37i2W1Fumlrvjxt6uyyKqSw/3LP05Jnqdljy+HYqACAAAAAACQ3bJ9oPKjv39D/7b0VVmfekN/9QtD/7HiqEJjEUmS81+92ryvTn//307p57/5UJVvtOhm5I6+z0AFAAAAAPCAMFABAAAAABPLiYHK2LA8J19SsbVIlS2jikSG5d5eKOuml3SspUuerhYdq9wkq3WTDvePxYYbVhUW2bTf3aKu9kYd3V0iq7VY+7vGFBnz6PAmq6wllTra0iVP+0kd3l4oa2GFTg5HFOk3tMlqlW2/Wy1dXWo59pI2Wa3aciywyEAlOp6ZcwWVZLc/1qKKQquKi4u15aWjcrf0aywS0Zhnv4qtJTL6I3Nut3B3S3SUs+hAxSpr4cL7WeUZW/L7JDu+/sMlshZXyTMWmRmsWK3RQcrs9y3W/oZ/Xv5xSvI8LXl8ORYDFQAAAAAAgOyWrQOVn/7Sqbaer/QP/3RCj/3ta/rRz9/Sf3jmHW36f46r8/Ovdd53Rb/4pw+1vapBz/z2I/3Dq6dlP3VBPQNBlT7/LwxUAAAAAAAPBAMVAAAAADCxh3KgYrUumu1wbADSf1gl1k06Gkj82n4Zm6wq3u/RaGy4scU9PPfjJdGxx3BXpYqsJTrsmb1iSmS0URWFVm06GtBY7OPGzBVVxhRob1RL/+yVP5YbqIwluf3IWIsqrFYVVc4bnox5VFVsVYkRHYJEAsdksxbppfaxRR+vseXuZ0WjRpf4PsmOLzqUiT2+oye1pbBElbuLZbW5NRyJKHDMJmvRS/rf/zvJ45TkeRpb6nHIse57oDI9oCNFRTpyeZGPjR5XkcUii6VAVQPpvitMy3O0SkfOjKb22Z4X9NiPj2qxwwAAAAAAAMgF2TpQOfCH0/rdsXZ98HGfrOVv6P94+g8qfvZd/d8v/lFHajr1xgc92nGwUbuONGvP62f06zc/UdfAqJwfevQb++mUvw8DFQAAAABAOhioAAAAAICJPZQDleL9auzyyOOJ1dUi9/5NslpLVOUZ0+jJLUuOWKzbW2IDlcQrkURv27O/WNYSQ23HbLIWVaprLPHj8auVtGtszCNjS6Gs1kKVbK/UfsOt9vjoIhJJOlAJJL396DBje+PogvvvqSqeuYJM4OgmWYv3x65ksrCxZe/nYfUv8X2SH1+XKous2nJyWKPtu1VUvF/tLZUqKqxQy+ioGrcXqnB3S9LHKdnztPTjkFvd70Dl8ls/1CNbz2h6kY+NHv2hLBaLLBaLCl5Id6EyqqOPWZS/27PobS90QyeeLNCPj6c2aAEAAAAAAHjYpDpQMQxj5r/JJGYYxgMZqFz0/0k/eOo1BcOTqqg6qf/wzDv6P3e79IsDp2aOfffvW/SrNz/Ri/ZP9U6jT2MT03q8/Pe66P9Tyt+HgQoAAAAAIB0MVAAAAADAxB7KgUpsoDHnY2PtqiyKXl0kOnzYLnd/QIHAvIbHlh5uVEWHG8sOVCrao1dpiYxp2NMit7Ffu7cUy2ot1BajP/qxlQxUKmIDlcJCVbQsvDLK7LF7ZJRYVXI49j0XKfq5m5a4n0Z0oLLI90l6fJFRtewuVGFFo9qrSlRU0aLR0UZtLyzSSy0tqiwqTBiVLP04JXueIss8DrnUfQ1Ups/pmYIC7fYsOk/RW49ZZHnkBVX90CJLwQtKb6KS7kBFmj5jU/4j6X4fAAAAAACAh0M6V1CZP1JJNk5ZyUAlEonod642/efffKCr4xH96kij/q9fHdOOqvqZY3/+reg4xfnRgCZu39Xu336o1/7XJ2l9DwYqAAAAAIB0MFABAAAAABPLmYFKpF+HS6wq3u/RqGe/iq3F2t+VMGwY69fR3du1v2U0Ntywaot7eM7XG5usKqxo0XBXpYqsJTrcn/D1o43aXWjVpqMBjbYb2l91UoH5o4/iqujVTJIMVMaS3P7yw4zo/SzZvXuR8cnclr2fu5cewiQ9vkhEo43bVVi0XZUlhbK5hxWJDOuYzari3RUqLtyik8ORpI/TWJLniYHK0qbPPKl1Bbu16D7l8lt6zGLRY29djl1JJX/ukOXGcf3Qsk5bzyX+2YnYn3lVVZDwL3zGxy03zumI7THl51lksazTI0XP6PhAwtdPn9PW/Hw9cy7VSQsAAAAAAMDDI52BSuJIJZVxykoHKhMTk/rpnqP6z7+p1dWxiE53faXfHjunX77WrP/X+ERHG/v12RdXdSNyR5W/a1TZ8/+iiYnJtL4HAxUAAAAAQDoYqAAAAACAieXSQMUoiQ0vIgEd3WKVtXC7Dp9sV1f7SRm7i2UtrJB7eHa4YS20ab+7XV1djTpaWSKrtUSHPWOKjHl0eJNV1pJKHWvpkqf9pA5vL5S1sEInhyMaa69UkbVQWw6fVLvHo/aTR1VZYlVhxUkNRyKLDlRO2qwq3H1S/cOjSW8/2TCj/3CJrFarrLZjCeOPhS16P3cn3s8lvk+y44tEFBl2y2a1yppwJZr5x5X0cUryPDFQWcq0zm3N17onzyx6hZPLRx6RxfKY3rosafSoHrNYlP9MwtVQlh2oTGvBFVSmPXrhEYssBTYdaTwnz5njeqEoT5a8H+v46MwN6ERRngpe4BoqAAAAAAAg96Q7UImPVFL93JUMVOIjlSOuNv3lU7+X/US3un1XNHHrjiZv39WFQEjVH/XpR1ve0Gv/65O0xykMVAAAAAAA6WKgAgAAAAAmljsDlVE1VlgTRh4euV/aopIiq6zWQhVveUnHPKMJww2bjJOGKjYVyWq1qmhThQ63JFxpZLRLRyttKi60ymotUsn2/ToZGJv5Xl1HK2UrLowOMgqLtaXyqLpG4wOP+QOViPqPVaik0Cqr7Wj02Je7/WTDjP7DKllwZZSFjXmqVFy0WycbD8fuZ6GKN+2W0TWa/Psse/8jikQCOrrJKmvRS+oai32/rpdUZLVqkxFI7XGKLP88MVBZymUdecSiR966vMjHBqJXQHnsLV2Ofe5bj1lkyX9GM3uUNAcq0+dsWmcp0AueuZ//4zyLHjkyewwDLxQo74fHdSPVNx8AAAAAAICHxP0MVNJppQOVeBf9f9KBP5xW6a/f1ffLXtX3y17Vzypd+o39tC76/3Tft8tABQAAAACQDgYqAAAAAGBiD9dAZXWKD1Tcw5k/lvtptLFChYXbdXI088dCKy/tgcq0R8/kW/TDE4tMQQZeUIHFoscSxivRK6okDFLSHKhcfusxWdbZdG7O5Vqin5OXcBWX0bcek+WRKnENFQAAAAAAkGseloHKg4qBCgAAAAAgHQxUAAAAAMDEGKg8RI0F1NXi1kslVhXtbtFopo+HVqXVG6hMy7M7XxaLZdHWbT0XHZMsNlAZParH7meg8uN5A5UCBioAAAAAACD3MFBhoAIAAAAASB0DFQAAAAAwMQYqD1H9hmyFhSreUqXGh+3YacnSHqjoso48YtEjCVdJkTQzXLE88oLOeAY0MBDLc0YvPGKRZZ1NZ6Y1M1CxJSxOps/YtG6Jgcr0OZvWWQr0wsDcK648mWfRI0dmj2HghQJZfnhci1zXBQAAAAAA4KHGQIWBCgAAAAAgdQxUAAAAAMDEzDhQIcqm0h+oTOvc1nyte3L26iWSNH1uq9ZZLCo6PrrgK0aP/1AWS56ePDMtTZ/T1nUW5f3wBR0/NyDPmbf0ZME65SUMVI4/ZlHek8c1MHpDmvZEBy4FNr3VeE6eM8f1QlGeLHk/1uy3uqETRXkqeIHrpwAAAAAAgNzDQIWBCgAAAAAgdQxUAAAAAMDEGKgQZbb0ByrS9Jknta5gtzwzC5Vpndu6TpY8mxoXu4TJjUY9mWdR3pONuiFptPEFFRXkyWKxKP+RJ1V1plFb8/NjAxVp4K0fqyDPIstjRzQgSTfO6YjtMeXnWWSxrFNB0TM6fjlhHjN9Tlvz8/XMuelFvjkAAAAAAMDDjYEKAxUAAAAAQOoYqAAAAACAiTFQIcps9zNQ0fQ5PVNQoN2e7BiETJ/ZqvxHqsT1UwAAAAAAQC5ioMJABQAAAACQOgYqAAAAAGBiDFSIMtt9DVQAAAAAAACwZhioMFABAAAAAKSOgQoAAAAAmBgDFaLMxkAFAAAAAAAguzFQYaACAAAAAEgdAxUAAAAAMDEGKkSZjYEKAAAAAABAdmOgwkAFAAAAAJA6y9S9SRERERERERERERERERERERERERERERERERHdbwxUiIiIiIiIiIiIiIiIiIiIiIiIiIiIiIiIaEUxUCEiIiIiIiIiIiIiIiIiAHMvKQAAIABJREFUIiIiIiIiIiIiIqIVxUCFiIiIiIiIiIiIiIiIiIiIiIiIiIiIiIiIVhQDFSIiIiIiIiIiIiIiIiIiIiIiIiIiIiIiIlpRDFSIiIiIiIiIiIiIiIiIiIiIiIiIiIiIiIhoRTFQISIiIiIiIiIiIiIiIiIiIiIiIiIiIiIiohXFQIWIiIiIiIiIiIiIiIiIiIiIiIiIiIiIiIhWFAMVIiIiIiIiIiIiIiIiIiIiIiIiIiIiIiIiWlEPdqBy61O9bCvVrz8eWZ3bu3Jcz9l26cSVJT5+o00v2sp1yDeW8Qc2I936XG/uLFWZrVyvLfoYjKh1X6nKbKV6rnEwhdsc08DHx3Xiwgqfv1uf6mWbTVUXUntebgbe1tO2PfroWmr32b5rp94MmPQ5JyIiIiIiIiIiIiIiIiIiIiIiIiIiIiLKgnJroHLrc33oeEetS30815sZqJRq6xse3Zz/8WvNetmWzkBlRB9Vluppx+cLbyvt18GDGKiM6LMPKrXZto2BChERERERERERERERERERERERERERERFRBsutgYrZiw1Unt67U5u3vaqLt+Z+PPzJXm3etkfPlT/8A5Xhxkptjo1tyhioEBERERERERERERERERERERERERERERFltLUfqNwaVLtjr57bFh0XPF15UO9dCMU+dl5V5dv0Wk+bnAf36GlbqcrKd+qVDzwK35tcMFC5OXRSL5eXqsL4NPrxW5/qZVu5DvnGUru9e5MaPve2Xt5VHh06lO/Uy0azhh/wg97c3PyAHu/oQOU51/t6ubxch+YMQkJq3WfT02+8r6ptCQOVJZ+PS3pvV3wAUqqyXe/oy1uf6pXybXrzwqdy7tupzXuO68v47d/w6MSRPXq6vFRltnI9t+91tQ7Fn4eFA5WbV9pk37dLW8tjV3zZtU/2nujrJD5QOXHuuKr2RJ+brXv2ytmT8Dq6Magvhy5poOdtVazRQOWBPW9ERERERERERERERERERERERERERERERA95azxQGdFH+2wq2/OqPuzxaMD3qT48sktltl1yDo3FBiWl2rxzlw41nteXVy6p07VHZbZtsgfG5gxUbg6d1CvbouOU4JzvN3+gssztDR3Xc7ZS/dpoUKfPo87GV/WcrVQvpnR1kfuvubn5wYwd4gOVU5+r/YBNW4+cn73yyY1mvVy+TXbfeR2aGagkeT7mX0Hl1qd6pbxUT+/cphffeF8f9VyK/fnncu4pVdmugzrR49HAhWY599lUVr5PrdcmFxmoXJJzV6k2731bH/V4dPFCm04c3Kay8n3qvBEfqJSqrHyP3vz409jHd84+b4n3+cr7em4NByqMVIiIiIiIiIiIiIiIiIiIiIiIiIiIiIiIFra2A5Whd1SRcAWUaJf03p5SPW18rpuxQcnWNzyzw4rYKOLlntmByns90XHK1iNts+OUme+3cKCy1O3d9B3UVttOvRe/0se9MQ1faFPnUOiBPujxocOqjx1mBiqDCvbs0+ZtB/XZrejHwp/s1eadb2vghmd2oJLs+VhsoGIr1dYjn85cgWbq3uTM4+hMHIncaNMr5dFjWThQGVR740l1Jnzfm4HX9bRtjz68NjtQeTHxyjuxK7psPtA253tnYqDCSIWIiIiIiIiIiIiIiIiIiIiIiIiIiIiIaG5rOlAJf1KpMlvp4u37dGag8uK5hIFI7M9mByrRz99sK1VZ5fv6csH3WzhQWfL2bn2u9/baVGazqWLfQb35QYM+e8DjlKl7c4cOqzp2SBioTN34VK+Ul+vQhTFN3QupdZ8tOjS5NTtQSfp8LDFQefnc3MdouHGPyrYd1MVbiccT/drNB8/r5oKBSvTjAz3N+vCDt/XawUpVlJeqbM5AZafeG0q8vTENGNtUtuuduc95hgYqjFSIiIiIiIiIiIiIiIiIiIiIiIiIiIiIiGZbxYHKiNrfqNSLxvnZq5XcaNOLCwYqe/XR0KCGr8zr2tjc8Uj8NhYZqDznOK9g4G1V2Er14seDCZ+7+EBlydu7N6mpe2MKBj7VRx+8rqq921Rms+nFDy7N3ocH0FpcQWXqXkidB2zaeuS8wtea9XL5NtkDY5paMFBZ5vlYbKBSbtMrPXPHIMsOVA4sMlC5cV72SpvKdlbqkOOkWi98ri8vvD3vCiq7Fg5UHNtUtut4VgxU1uKHk4iIiIiIiIiIiIiIiIiIiIiIiIiIiIjoYWlVByofVZaqbM/7Go7/2ZX39VzCFTduBl7X07ZtetOXOBi5pBMH9+rNnlCKA5VdOnFlUlP3xnTR2Kay8n1qvRb/3PQGKuELx/Wmo3n2eOMjiJ1va+DWaj0uC3tgI4c5A5VJhXv2afO2A2pt3KvN8fuUMFBJ+nykOFC56Tuorbadcg4l/PmNNlWVx45l3kAlfG6vymyVar2ReBuvauucgUqpXowNm6Jd0nt7YldkSbzPGRioPOjvQ0RERERERERERERERERERERERERERET0sLWKA5XYlTRs5Xrl1Ke66GvTe/vK5w5I7g3qxN5SlZXvlfOT87p4oVnvHYyOTD66NpnmQGVSUzc+1aFtpdp65FOF702mPVC5eeGgttpsetHVrM8Cn+uzT97XoV2l2nygWcEH+KA/sJHDvIHK1I1PVVVeqq3liSOT2YFK0ufj3ohaK0u1+WCzvrwWWnKgMnXrczn3lKps10F92OPRwIVmOffZZp/7eQOV6BilXFWN5/XltRF92fO+qnaVqsy2TfYLoZmBSln5Hr358Xld9LXpxMGdKrPtlHP+EGWNBypr+cNJRERERERERERERERERERERERERERERPSwtKoDlal7I+p07VPFtlKV2Uq1dc8BnfCF5n7Orc/10RuVsc+x6em9r+rDQOxz0h2o3JtU8JN92mzbpjcvjKU9UJm6F9LFUwf16502ldlKVVa+TS8eeV8Xb6zmY7KGzR+o3Aup86AtOvyIDzjmDFSSPB/3JvVl4z5VlJeqrPJ9fbnUQOXepKZueHTiyB49XV6qMlu5Kva9rtYr8e85d6AydS+kz1yx241/ru+87JXRQdOZi2/r6W0H1HruHb2ypzx6XHsO6L35r6V7k2s6UCEiIiIiIiIiIiIiIiIiIiIiIiIiIiIiosVb5YEKERERERERERERERERERERERERERERERERmS0GKkRERERERERERERERERERERERERERERERLSiGKgQERERERERERERERERERERERERERERERHRimKgQkRERERERERERERERERERERERERERERERCuKgQoRERERERERERERERERERERERERERERERGtKAYqREREREREREREREREREREREREREREREREtKIYqBAREREREREREREREREREREREREREREREdGKYqBCREREREREREREREREREREREREREREREREK8ry5ZBfRERERERERERERERERERERERERERERERERPebpW/AIyIiIiIiIiIiIiIiIiIiIiIiIiIiIiIiIqL7zSIAAAAAgGlNTU2pp6dHly9f1vj4OBERERERERERERHRfRcOh2f+mzMAAAAAwHwYqAAAAACAiTFQISIiIiIiIiIiIqLVioEKAAAAAJgbAxUAAAAAMDEGKkSUi12/fl3Dw8O6fPmyvv76a12+fJlypPjzOTQ0pOvXr2tycjLjrzciIiIiIiIimo2BCgAAAACYGwMVAAAAADAxBipElGt98cUX6unpmcnn88353/RwN//5vHjxom7evJnx1x0RERERERERRWOgAgAAAADmxkAFAAAAAEyMgQoR5VKXL1+eGS5cvnxZ169f18TEhKampihHunXrlsbHx3XlyhV5PB719PSov79fExMTGX/9EREREREREREDFQAAAAAwOwYqAAAAAGBiDFSIKFcaGxubGaeEw2HdvXuXcrxbt27NjFQy/fojIiIiIiIiomgMVAAAAADA3BioAAAAAICJMVAholwpfvJDf39/xocTtHZ9/fXX6unpUSgUyvhrkIiIiIiIiIgYqAAAAACA2TFQAQAAAAATY6BCRLlS/OSHQCCQ8dEErV3Xrl1TT0+PgsFgxl+DRERERERERMRABQAAAADMjoEKAAAAAJgYAxUiypXC4bD6+/sVDAYzPpqgtSsSiai/v1+jo6MZfw0SEREREREREQMVAAAAADA7BioAAAAAYGIMVIgoV4qf/HDlypWMjyZo7bp9+/bM857p1yARERERERERMVABAAAAAL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azpQCY/I19Egt8shu2HIMOxyVteptTegUBb8H6fJj9+nWsOuen8488eyoJACvc2qrXbOfWy9Qwpn/Nju//XS11avGlfsPtmdqq5rlXcwtILbHVKby1B198h9HM+gmp2GDMOhpsBir4GgvLWGDOM+bz/nC2uwt0Od/uAD+x73N1C5pEPrLbJY5pen/EfLdOjs1fQGExOn9ITFIotlvQ5dWuR/L/o1p1WWZ5HFkq9nz08s8jkXdaBgsWNMbINOTaRxXFkwLHm4BirR9w7DmJfDpbo2n0ZSvZ1Qn9yGQw3x95CUfq8s974Vlq92keOKZ2+QP7wK93/+cedMD/59Kbdeb5l7nnx1i72+naqua5NvZLVel6m9HsKDrXIaNeoN3uf3eZDPS9CrWsOQYbjUMbTC+5+zP/dEREREtBYxUAEAAAAAc2OgAgAAAAAmtmYDlVBArdXRE+bqWjvl9fnl93nV2eSWwzDkbPIpmAX/5+myZe1AJayhjhoZhlN1bV75A4Ma9PvU3eyWw7CrtjebTjJN9fXiV7PLkGGvUVNHr/r8fvX1dqihxi7DcKtz6H6fg9UYqBhyNAUWDn9mTgrNthN7s6WgemsMOVsHH9hoasUDlbx1ys/PV35+vtbNDD8e1aGL6QxUTmvL+nzlF2yQfXi1BiqXZN9QMHtseQkjmtif5T+6Q2eXHajMO64sGJY8jAMVe223/IGAAoGAAn6fettq5TAMVXekOAYMD6q7tU3ekfj/XqWBiqtVffHjSmxwZHV+3uYfd8704N+Xcuv1lqliAxVXc8Lr3K++7ma57YaM6jYNrsYQK8XXw4oHKg/weQn2umcGPK62oZXd/5z9uSciIiKitYiBCgAAAACYGwMVAAAAADCxtRmohORvcsiw16p7kWFB0Fsn+5JXpciisnWgEg6o2bHYaCKsQJNThqtNQ5k+xrQKK9DkkOGoX3hSZDigVqche13ffV51Z+UDFafbJbujSYF5J8OGvLWyO2pUbc+2E3uzpewfqBQ8fzFh0HFRhx6N/vm6LWc1cb8DilUZqMzt4oGC6EBl/SFdyoKBSKZby4GKo2H++2xIfbXG/b/PrtZApaY7+0eeWVl2D1Sy7/WWqWIDlerOBVePCXlrZRhOtQ6uxt/N1mig8sCel6C6a6KDnQ73/bxOsvXngYiIiIgexhioAAAAAIC5MVABAAAAABNbk4FKqE+1hqHqzqVOqgsq4PMpMJJwYl54RH2ttap2RP8VaGdNgzr8odjH/Kq3O9Xk61NbfY2chiHD7lJdR2B2tLDs1/tUZ3eq2e9TW61L9uqOmRP4wiN9aq2tlsMeu1KGq06tvuDM12XrQKXJYche37fwBOXgoPz+odnHJRRQZ0ONnHZDhuFQdW2zvPHRUMgr9/yhUKhv9s+WedzGQwF11sdu1+5UTUOnAqHEY1zm+VjwevGpzr706yXo71Znrz96X5e7P+PjCo941VzrksMwZHfWqKHTq9bEEzzTOa7YQKW6rVO1doca5rwOQvLW2uVs6lS9Y/b2l389JX8dL/v14+MaD/rUVlcdvX8ut5q9PrW67Kr1hVP/Oerzqtntkt0w5KiuV/dgUIGOutjX2FXd0KuhcArP47L3Z0gdLmPmX3V/UKOpVR2o3J3Q+R350SHIhlOauHRA6y0WWSwbdCp+pZLFxifz/2yxz7l6Voc2Pqr8PIss6x5V2aHXtWG1BirDdj0au/LL66df15bHC7R+x1lNLHqs5/V62ePKz7MoL/9x7XC5tSV/kTFNqp83fEoH4vfLkqf8x8t06PTV5Y/r7l1dPRv933nxq8Ks36Dn3ZdSHgVldqASlr/ePnvifArvo7WGQw3xjy/yeyXp+9a875/SQGXZn8/Y6KGmd85thHz1shvV6hwZX/S4l/19sNT7crL3vRx8X8qt11umWnqgEvbXzx05J/l7wUhfq2pdjuhzbnepttkbu83UXw/xgUpnX4fqq6O35aiuVVv893OmnpeRbtUYhmq6R2JXUllkuLPk39cWuf/zj3OlP9/LPv5ERERElGsxUAEAAAAAc2OgAgAAAAAmthYDlXCgQQ7DpbahVL8mqN5au4zqJnX7AhoM+NTdUC3DqFbbUDh2Apwhu7NaDd1+DY0MyddWk3AiXrKvjw4gnE6n3E2d6vUNxU4AjZ4Qane3qtcXUMDfp856pwx7nXyh8ewdqIyHNdhREz3Zz+lWU1uvfIGRhf/6dXhQbdWGDFeDOn0BDfq9aqu1y7DXyRscT3GgssjjFh5Uq8uQUdOsXv+gBv3danAZMtzdsZMOkzwf818vg61yGk41J/vX0JPeH78aHMbM9w34OqPHZcRP8EzvuGYGKp2D6quzy9Hgn32MQ17V2p1qDUS/Z/T2k72ekr2Ok3199HG3xx73gK9T9S67DMOIDVRS+zkyHLVq8w1pZKhPrdWxE7zru+UfGtFgb70chqE6X2h1fi4foiuoTFyKjzDytNE9rLurNlCZvTKLxZKv9etjIxjLag9U8mJDEYvWLTpQGZb9iaWOI3F4kuLnXT2lsnXRP89/dIM2blgfG5wUaMfZiaWPa9ilJ/LiX/eEnpgZquRry+nkj8XaD1QSfu7DIY342lRj2FUbP2l8pSemJ33fWvj+76s1ZFR3ayS8zPEn+fkM9dXKbrgTrggRkq/OPjt8WXSgsvjvg2Xfl5O9T+Tg+1Juvd4yVcJAJTz7Z8FBr5qrDRmO+pnfi8u+/oY6VG0YqmnulS8QkK+7SdWGIffMfU3nCiqGDHuNmnt9sd/PrtnXVYael5HOahlGjbpHxjUe7FWNYcjZnHBfUvn7WuL9X3CcK/z5Tvr4ExEREVEuxUAFAAAAAMyNgQoAAAAAmNiaDFR8tdET5oIJfx72q8Ge8C81G4aMOl/0hLihNrni/2r7zO0MqaM6dqJd7AQ4R1PCvyweO1m21hdO4et9qjMMORp8s1cWGR/X+PiI+rq75Uv4uvBgs5zxY8/agcq4xsfDGvH3qq2hVjXO+GPqUE1Dh3yxx31mKDQ494TJmauVpDJQWeRxC/nqZI+fEBl/3AJtqqttVSCcwvM5//Xib5DdqFZHkkFTsvsT7K6RYdQmnHAdP5bYCZ5pHtfsQGVEQV+d7I4G+WMnyoa8tbI7WzUYCiQMVJK9npK8jpN8faivbt4J5eMK+5vkMFL9OYh+/8Qr1Yx0V8swatUXWnifV/xz+RAMVBZr/fPno1fyWKWBytVTG6MDjLwNcg1Hv+aS/YkHMFCxqGCLS+eHr2piYuFxTJzdoXyLRRbL43o9duzDrg2xccjs/Un18y4dWi+LxaK8DS5dunpVV68O6+zzseN8wq2rSxzXxNkyrbNYZMl7Qq+fvxp7PLZow4YN2mK/lHUDlTm/s+LVdMxeMWqFJ6Ynfd9a5L3fV7vEcRmGDLc34coky/x8xt473d7gzDHX2Q3VehOvIDZvoLLI74Okv2eSHUcOvi/l1ustU8UGKos9Hg632mJXzEn2+ot/vGNmhBrWiL9PvqH4ldPSG6i4exOuaBa7Aom9rk+hjDwvsSug1MTHJiPqrjFkOJujfxcbT+Hva0kGKiv9+U7++BMRERFRLsVABQAAAADMjYEKAAAAAJjYmgxU/A2yz/xr5fE/D2tkcFCDg4MaHPSr2z07UAl53UufbFvrmznh1N2XcEJb7M9qfeEUvj56Ym1t32InxAU16POqu6NVTfVuuezG7Lgmqwcq8x7z4KD6OhpUYzdkOJvkD41rpLtGhqNh5kTF+P3trTFkr/crnOJAZf7jNtTmkuFq09ASx5L0+Zh/7IPNy19BJRzU0NCIBpe9Pz5danBEryow52sDaooNSNI9rjknRYd8qrM71OAPa3w8JG+tPXpCZzhxoJLs9bT863j5rw9rsNUpw9Ux93EP9anWSPXnYP73Glewt2bOyazxk6SrO1N4vJLen4dgoJKXr4KCAhUUFMxc5cOS94QOnL26SgOVCZ1/NnoFkryNp6PDl7t3dfeqO/Y5qzlQSbwKysLjig9KLI+7dXXmc06rLG/x4cnynzehUxvylhz5WPKf1fkvljiuq6e0pSDhc9et1xNlz8p+djjl53AtByr22m7547+7AgH5+7rVVG3IcMVO8F7RielhBZK8by08rthAxdWqvkD8d2pC8RO/k/58xq6Y4vYqOB4bwNnrEkYhiw9U5v8+SPp7Jtlx5OD7Um693jJVbKDiap77Oh8Kznnekr/+BtXhtssw7HLVNqi5o1f+OeOIua+HsK9O9pnXlDP2Oz8+UHHNG9KGNdjsjP59KBPPS2zAUpPw8egVVWaPI9nf15INVFb+853s8SciIiKiXIqBCgAAAACYGwMVAAAAADCxtRiojAe9chuGXB1DS3zOiDqr5w9UatU7NKKRkXkFFz+BdeFAZbmv96nObledb94AIuRXa41dhtOthtZuef2DGvK3Zv8VVIa61VDXPHOllDn/Z/Bgq5yGXQ3+8PInFtYtMVAJ9qomcaCy4HELpzhQWeb5mP81oT7VGYaqOxY/CTN6wqVbXeeWuz8+XWpa/ATPZmfiQCWN40ocqMRO5nY0+BUKelVrjw2wEgcqSV9Py7+Ol//6+ImwyQYq6f0cxU8EH1zyRPD7/7l8GAYqBc9fTPjzidkrm+Q/q/MXH+RA5dQDGKg8OnOFlkUHKgfWz17dZOZzzqps3byBSkqfN6FTG6KPYX6ZXadOnZrT6bOXNLHUcd29q7t3r+q865B2bHxcBXmzY5WZq9dk0UDF0RBYOKobapMr/rshhffRZU9MT/K+tfC4YgOVmm4Flzv+pD+f4wr56mU3auUNBtVXG31/S7wKwoKByiK/R5P+nkl2HDn4vpRbr7dMFRuoVHfOPdZ5JX39xW4rOOhTb0ez6t1OGYZd7o6h2MfmDzRCCs68poIKxW43+ner+Vd6SxiOZuB9YLDVueRYK3pFk+R/X1vRQCWVn++kjz8RERER5VIMVAAAAADA3BioAAAAAICJrclAZTwkX4NDhr1W3UMLT/wPemP/QnVsoDJzBY3EE/vCQ+qsr1WzL5T0hNPkX7/4ibWhvloZhlve0OyfhQNNcmT7QGWkWzWGIXfvwpMWQ/4mOWJXIwkHGuQwXGpLfA5Cfaq3x68KEj2hsiHhcQv7G+RYdqAS+5f2Dbd6EwYy4UCzXM5a9QZTeD4Xeb34Gxwy7HXqHZn3WIcDanUZMtzdGkpyf4K9NdETlxOHO0MdchnREzzTPq45A5VxhXx1sjvq5e2uld3ZGj15OmGgkvz1lGRoleTrg163jAWPe5McRqo/B+mdCL7Sn8uHeqCSt1GnLx6KDVRmxxtXT29RfloDlbu6emqD8mK36Y4NNS7Zn4j+2RoOVCZOb4wdxxOyxz5v2L1R6+bdn1Q/L35MeU+4NBz7nsOnDmjHjh163n5xyYHKJfezKisr0w77xdgYZULn46OYxe7fQzJQWe59dOkT08eTvm8tPK7VG6iMh3yqt9tV292tWrtz7sn1KQ5Ukv6eWeWBysPwvpRbr7dMldpAJdnrL+TvUHOrN+E2YsOO+O/wFF8P0YGKIXdvcM5z1lE994p0a/a8xP5+YlS3yT84pKGhWIN+tVUbMhwN8oeT/30t2UBlpT/fyR9/IiIiIsqlGKgAAAAAgLkxUAEAAAAAE1ubgcp47GoQhgzDqbrWTvX2+eTr61VHQ43s9mrV1thljw1UxsdH1Ok2ZNhr1eb1K+D3qqPeGR0spHLliaRfv9SJtU1yGA7Vd/s1FAxqyNepelf0mFv9oewdqIyH5G9yyjAccjd3ytvnk9/fJ29nk2rshux1vdGTAcOD0RMVXQ3q9gU06PeqrdYuw14nb3Bc4+GAmhyG7O42eQNDGvR3q97lkD3JQGU8PBgdjdQ0q9c/qEF/r5pchuy1se+b7PlY9PXiU7PLkGFUq6GtW16fT97uNjVU22UYNeoYCie/P6E+1Ttix+ULKODrVoPLLvvMCZ5pHte8gUr0ZG5DDnviyZyzA5Xkr6ckQ6tkXx/yx56vVnn9gwr4OlXvcsgwUv05SO9E8JX/XAblrTFkr/dqKLjYMGn1Tn6434GKJW+d8vPzlZ+fr3UJV/IoePasJibOasu6+J/lKT8/b+bj6QxU7k6c1/MF8a/L1/r1+Qm3s3YDlbsTF/X8+qWOI/H+pPh5wy5tiD1m+Y9vVNmGR2MjlgLtODux5HHNjnwsyn/0CW3YMHsVlYJns+8KKvbabvkDAQVi+fu61VRtyHA2yR9K7X10uRPTk79vzT+u2EDF1aq+hOOabVDBcCo/n9HfJb766HvIghPGUxyoJP89s7oDlYfhfSm3Xm+ZKrWBSrLXX3QkYpe7zSv/4KD83k41uAzZ67yxgVdqr4f4QMWw16i5169AoE+d9S4ZhkttsauUo2P5AAAgAElEQVSpreXzMjNO9QYXfCw6Zo3ddtK/r827/wuOc2U/38kffyIiIiLKpRioAAAAAIC5MVABAAAAABNbs4HK+LjGx4PydTSottopu2HI7qxRbUOb+kbCCnlr5ZgZqIxrPDyo3ia3XA5DhmGX092k7sHYyYKpnGi77NcvcWLteEj+tjq57IYMwyFXbbO8Ab9aa6JX8+i7kq0Dlehj6+9uUp27Wk579D47XDWqb+vTUOJJxqGAOhtqYp8Tu48JVykJ+tpU67LLMAw5q+vV4fepyelcfqAyPq7xoE9tddVyGNHbra7vjJ48m8rzuVThIfW11qkmNrowHE5V17XKO+df7l7+/oRH+tRa65Ij9npr6Par122fPcEzneOaP1AZD8lXb48ORgbjr7vZgUry11Oy13GSrw/N3j+7YchRXacOn3fuazTNn6PlTwRf+c/lUHfs/tR0augB/ByseKAyr7z8R7XxwKmZK4JcPXtAGwuiw5S8gse1w/66Hk93oHL3ru5ePa0DG9dHhxnrCrTh2ef1RN4aD1Tu3tXd4VN6fsP66JBk3aMqO2RX2bp5n5PG501ccuvZJ9bHxj15Knh8i14/e3X547o7oUvu57Xx0fzYVWQsylu3Xhued6d09ZS1HqgYxvzscrmb57wvJXsfXfbE9FTet+YUG6gsOK54sfenlAYq0RP47YYhV8fQvPe/FAcqyd6XV32gkv3vS7n1estUKQ5Ukr3+xkMKdDaoxhl9vAy7U+6GTgUS/r6SyushPNgqp6Ne3r421VU7oq+76np1BGb//rB2z0tYgSaHDHuDfKHFHo/omNZe71NofDzp39fm3P/5x7nSn+8UHn8iIiIiyp0YqAAAAACAuTFQAQAAAAATW9uBChGtWkG/erv7NJI4QBrpULXhUttQFhxfBrq/gYpJu3pWp9xuuU+d19WZP3PHRiyPyj6c5udlsLUZqBARERERERFRqjFQAQAAAABzY6ACAAAAACbGQIXoIS3oVa3dUE1rn4aCIQWHfOqotctwtc29ao6JYqCSRpcOxa5oYtGjWw7odfsh7Xg8dnWYJ+wzV41J+fMYqBARERERERFRLAYqAAAAAGBuDFQAAAAAwMQYqBA9vIX8naqvccgwDBl2p2rqO+QPZv64MhUDlfS6evZ1bXm8QOvyogOUvPz12vCsXecn7u/zGKgQERERERER0fg4AxUAAAAAMDsGKgAAAABgYgxUiChXYqBizhioEBEREREREWVXDFQAAAAAwNwYqAAAAACAiTFQIaJciYGKOWOgQkRERERERJRdMVABAAAAAHNjoAIAAAAAJsZAhYhyJQYq5oyBChEREREREVF2xUAFAAAAAMyNgQoAAAAAmBgDFSLKlRiomDMGKkRERERERETZFQMVAAAAADA3BioAAAAAYGIMVIgoV2KgYs4YqBARERERERFlVwxUAAAAAMDcGKgAAAAAgIkxUCGiXImBijljoEJERERERESUXTFQAQAAAABzY6ACAAAAACbGQIWIciUGKuaMgQoRERERERFRdsVABQAAAADMjYEKAAAAAJgYAxUiypUYqJgzBipERERERERE2RUDFQAAAAAwNwYqAAAAAGBiDFSIKFdioGLOGKgQERERERERZVcMVAAAAADA3BioAAAAAICJMVAholxqbGxMk5OTGR9N0No1PT2tqakpTU9PZ/z1R0REREREREQMVAAAAADA7BioAAAAAICJJQ5U+vv7iYge2r744ouMjyUos2X6NUhERERERERE/QoEAgxUAAAAAMDEGKgAAAAAgIklDlR6enqIiIiIiIiIiIiIiO47n8+nnh4GKgAAAABgVgxUAAAAAMDE7t27p56eHl25ciXpv0w/NDQ0p3T+Vfs7d+7o9u3bGh0dVX9/vzwej7q6uvTZZ5/p888/1/DwsCYmJjQ1NaW7d+/qm2++0bfffqtvvvlG9+7d0/T0tG7duqXR0VENDAzI6/Wqs7NTPT09unjxooaHhzU5Oanp6emM/wv+RERERERERERERGvR76vbtfOVDzQantTfvVitH1f8T53tHdTNyLSC1yZ0vMmrjbudevqVDxQai+gX//U9/b66/YEcy5UrV9TT06N79+7p22+/1XfffZfp//wNAAAAAMgABioAAAAAYGJrNVCZmprSxMSE+vv79eGHH+rs2bP64osvFAqFdOvWLU1PT+vevXtJu3PnjqamphQOhzU8PKzu7m6dPHlSXV1dCofDunXrVsb/T2EiIiIiIiIiIiKiB93AV6P6y6d+ryvXJvS3Lx7T935SpWf/e53+/Ofv5Bu8qhuTU5KklvNf6kc/f1u7DtYrGJ7UD556TQNfja768SQOVAAAAAAA5sVABQAAAABMbK0GKtevX9eXX36p3t5enTlzRl6vV6FQSJFIZM4AJfFr7ty5M+d/J37e7du3NT4+Lr/frzNnzqirq0sDAwMaHR2duQoLERERERERERERUa5W9U6LfnesXX/8yKvv/aRK3/tJlUqeO6qNu53690+9ob/bWyNJ+ubbP2vDP76r//QPR9XY8YXe+GOHqt5pWfXjYaACAAAAAJAYqAAAAACAqa3VQGVoaEhnz57V+fPn5ff7NTo6qtu3b+vOnTu6c+eOpqen0yr+ddevX9dXX30lr9ertrY2+Xw+rqJCREREREREREREOd+mX72rtp6vtOOV9/W9n1TpkZ/+Vt//m9/pB+X/rL/6haGD756VJIWuR1Tyq2Pa+Otq/dO77eq4OKyf/fpfVv14GKgAAAAAACQGKgAAAABgag96oHL79m2NjY1pYGBAH3/8sT777DMFg0FNTExoenpaU1NTun37dtpNTU1penpak5OTun79unw+nz7++GN5PB5dvXpVExMTC67AQkRERERERERERJQr/UXpYY3dvK3Hy1/Xv3nyf0THKVv+WX+9/Q/6x9/+q+5+862+++47vfLOJ/rZ3vf1N//lAz17uFE3ItP6dz97ddWPh4EKAAAAAEBioAIAAAAApvagByo3b97UV199JY/Ho9bWVvX19enmzZszQ5NIJLKi4rfz1Vdf6cyZMzp//ry++OILhUIhTU1NZfz/JCYiIiIiIiIiIiJ6EMUHKj/6+zf0b0tflfWpN/RXvzD0HyuOKjQWkSQ5/9Wrzfvq9Pf/7ZR+/psPVflGi25G7uj7DFQAAAAAAA8IAxUAAAAAMLEHPVAJh8PyeDz67LPP1NXVpUAgoImJCUUiEU1MTKy4yclJ3bp1SyMjI/rss8/U09Oj3t5eDQ0NMVAhIiIiIiIiIiKinG3Tr95VW89X+v/Zu//nOA/DvvP/Sn65uZnrZTpzT9rJtp1B5m5wNw3auUPitGidYnwucknQ9IwqX5B2DteboInCc2PEjppcGiixkFiGHRN2LOgrSIkrUlxB0kqklxKtFUEuvy0pcimRS5HgUpY/9wNAEAS/ABQIktG+XjPvmYiL3X2e3UV+8OIzz/DvfTd/d+Cr+ekv/El+5pcfT/9vfTOvHjiR1945mS/+3mz+9aPP5Je//HyGv/JC/uz7+/PGwWY+95t/ec+Px0AFAACAxEAFAACgq231QOX06dN5+eWXU61W8+677+bEiRP58MMP72nnz5/PqVOnsrCwkP3792fPnj15991389FHHz3wL4klSZIkSZIkaSt69PGd+cNv7M72HbUUv/hY/tHQf03vrz2Rn/vtb2Vi+tU8tv2N/NK2Z/NvJuYy8kcv5df/uJz5g6fy9dm38vt/vvOeH4+BCgAAAImBCgAAQFfb6oHK8ePH8+yzz2Z+fj4LCwtpNptptVo5d+7cPe306dM5evRo9u3bl7m5uRw4cCDtdvuBf0ksSZIkSZIkSVvRwYVT+anPfzXNs+386qN/k5/55cfzj7/0l/nif/r+yv/++6Wv7cwjf1zOb//ZK3n82Xdy7sJi/v4vfi0HF07d8+MxUAEAACAxUAEAAOhqWz1QaTQamZmZyZ49e3L48OE0m82cPXs2rVbrnnb69OkcP3481Wo13//+9/Pmm28aqEiSJEmSJEn6TPdHT+7Or/zu9rz/wcU8MvFs/skj38gvPfrUyv/++xt/sjRO+frzB3PhUidf+vJsHvvmni05FgMVAAAAEgMVAACArrbVA5XDhw/nG9/4Rl566aUcOXIkp06dypkzZ+55p0+fzsmTJ/P666/nr//6rzM/P58LFy488C+IJUmSJEmSJGmrWly8kp975In8yu/O5P1zF/PC/EK+/I1K/t1X5/Lv/7Scv3j27VTr7+fDi1fym3/4bP75b/1VFhevbMmxGKgAAACQGKgAAAB0ta0eqBw6dCiPP/54duzYkaNHj+bUqVM5ffr0Pe/UqVNpNpt59dVX85d/+Zd55ZVXcv78+Qf+BbEkSZIkSZIkbWWLi1fytSd35+99/mv5s+++ntffOZkLH11J+1In+987nSefr+Wn/9Vjeeybe7ZsnNLpGKgAAACwxEAFAACgi92PgcrXv/717NixI4cPH87JkyfTbDbveSdPnszx48fz6quv5pvf/GYqlYorqEiSJEmSJEnqmg4unMqjj+/M535jKj/5C1/JT/7CV/ILv/VX+f0/35mDC6e2/PkNVAAAAEgMVAAAALraVg9Ujhw5kunp6bz00kup1+s5evRoTpw4kZMnT97Tjh07liNHjmR+fj7bt2/P66+/bqAiSZIkSZIkSfcpAxUAAAASAxUAAICuttUDlWPHjuX73/9+yuVyDhw4sHIVlWtXPNlsJ06cSLPZzNGjR/Puu+9mfn4+zzzzTPbv3592u/3Av5SVJEmSJEmSpG7IQAUAAIDEQAUAAKCrbfVApdlsZseOHXnllVfy1ltvpV6v59SpU2k2mzl27FiOHj26qU6cOJHTp0/nyJEjqdVqmZ+fz0svvZR33nknH3300QP/UlaSJEmSJEmSuiEDFQAAABIDFQAAgK621QOVM2fO5LXXXkulUsnu3buzf//+nDhxYuUKKkePHk2j0ciRI0fuqqNHj+bYsWM5ceJETp06lXfffTeVSiWVSiWvvfZaDh8+nEuXLj3wL2UlSZIkSZIkqRsyUAEAACAxUAEAAOhqWz1Q+fDDD/PDH/4w8/Pzefrpp7N3794cOXJkZaRy7NixHDlyJIcPH76rjh49mpMnT+bkyZM5ceJE9u3bl+eeey67d+/O22+/nWazaaAiSZIkSZIkSfcpAxUAAAASAxUAAICuttUDlYsXL+b06dPZv39/nn766ezatSu1Wi2HDh26YWBy7NixlSupHD58OAsLCysdPnw4R44cSaPRyNGjR3P8+PGVgUuj0cjBgwfz6quv5umnn878/HyOHz+eDz/8MIuLixv88rSV6sx4hvp7UyqKFEUpvf3D2TZbT3uDX762a9vSWwxkpvngvwi+odZcBouejFbbD/5YJEmSJEmSJH1mM1ABAAAgMVABAADoals9UOl0OllcXMzCwkLm5uayY8eO7NmzJ7VaLceOHcupU6dy9uzZnD59OidOnMjRo0dz5MiRLCws5NChQysDlUajkWPHjqXZbK78/MmTJ1fGKS+99FKeffbZ7N+/P+12+y7GKe3UJwdSFL0ZnphNpVpLrVLO9PhgeopShmY2dp4P7UClXcv0tonMNh6CY5EkSZIkSZL0mc1ABQAAgMRABQAAoKvdj4HK1atXV66ismfPnjz33HPZs2dPDhw4kEOHDq1cEWW9rl1t5fjx4zl8+HAOHjyY+fn5PPfcc9m1a1feeOONHD16NIuLi7l69erGjq9dzXhPkZ6x6pqrpbRTHetN0TeR+gYe56EdqEiSJEmSJEnSfchABQAAgMRABQAAoKvdj4FKp9PJRx99lHPnzuWtt97K9u3b89RTT6VcLueNN95YGaqcOHEip0+fzpkzZ9JqtfLBBx/k3LlzOXv2bN5///2cOnUqR44cyTvvvJM333wze/fuzXPPPZdvf/vb2bNnT5rNZi5cuHB3X5y2qxnrKVIamUtz7W3NWiqVelqdTjqt2QwWPRmrtq/f3ppb+bdrA5WpucmM9PekKIr09A9lotxMp9PK3FCRYmDmhudolUdSKvozde3qJu1G5rYNpb+nSFEU6R0YzWSltXxbOcOl3oxXypkY6kupf3JlONOY25ahvqXnLEp9GRqfTWPl/MoZKnoyesNxVzM1OpDeUpGi6En/0Hhm68u3tysZKfVmrDyXiZGB9C4/5vBkdel1kCRJkiRJkqRbZKACAABAYqACAADQ1e7XQGVxcTGXL1/O0aNHs3fv3rz00kvZsWNHdu3ald27d6darebgwYN57733cvjw4TQajRw9ejSNRiNHjhzJoUOH8u6772b//v3Zu3dvyuVydu7cmRdffDHlcjkHDx7MhQsXcuXKlVy5cuUujq2d2uTA0rijdzBjEzMpVxtrrqbS2eBApUhRGsj4TDnVylymRvpSFL3ZVmunNTeUUjG46gorrZSHSykGppdHK83MDJVS9I9lulxNrVrO9Gh/iqI/E/X28kClSG9vbwbHpjJTri8dY30y/UWRgfGZlKvVlKfH0l8UGZxefn/WDlTatUz0Fyn6RjNVrqZWmc3EUClFaTizzc7yQKVIqbc/o9OV1Bv1lCcGVs7jQX/JLUmSJEmSJOnhzEAFAACAxEAFAACgq92vgcq10cjFixfTarXyzjvvZMeOHXn66afz1FNPZW5uLq+88krm5+fz+uuv54033ljp9ddfz/z8fCqVSl588cU89dRTmZ2dzTPPPJM33ngjzWYz58+fz+LiYq5evfopvjxtp1GZycToUAZ6l65eUhQ9GRidTPnaoGSDA5XBmeaqx61nsq9IaXgurdZchktFBmebK/cdLhUZuvbf9Yn0rb6ayrX79xfpHa+l3S5nuCjSM1q+4Uom7epoeoq+TF67AkqnnUZlLuX69SuvrB6oXPv5idqN5zFcKtI/1VgZqPSMVa+PdJbHMUNlAxVJkiRJkiRJt85ABQAAgMRABQAAoKvdr4HKta5cuZLLly+n2WzmwIEDee2111Iul7Nr1668/PLL2bVrV3bu3Jnnn38+zz77bJ5//vnMzc2tXCll165deemll7J379689dZbaTQauXjxYhYXF+/ZF6ntZi1zk6MZKBUpesdSaXU2OFDpy2R99WO1UxvvTdE3kfq1K6YMzqbZ6aQ1N5xSaThzraWfbc0OLg9jbtFQeWWgMjTXuvF427VMDpZSFKX0DY1mfHImlfqqn1kzUGlMD6ToGU21vfo4m5kZKFIaqaS9PFAZXP08y/9moCJJkiRJkiTpdhmoAAAAkBioAAAAdLX7PVC51uLiYi5dupTTp0+nXq+nWq2mXC7nueeey3e/+91MT0/niSeeyJNPPpnvfOc7mZ2dzYsvvpj5+fm8/fbbOX78eNrtdi5fvpxOp/Mpr5zSSac+ndHh8etXSlnV0uiklNFK+9YDleZMBm4YqPTfPFDZ1puibzL1Tiet8khKxVBmm83MDZXSM1pZuUrJ0kBlKDP1xk2vc6PZXr6KSSnDtxyJtNOslTMzOZ6Rwd4URSmDk/Wlx76bgcrw9YHKDWMUAxVJkiRJkiRJ62SgAgAAQGKgAgAA0NUe1EDl6tWr+dGPfpSLFy/mzJkzOXbsWA4ePJh9+/bl9ddfzyuvvJJyuZw9e/bk1VdfzZtvvpm33347CwsLaTabuXDhQq5evZqPP/74049TOp10GtMZKIoMztx8Pq3KWHqK3ozXrg9URlcNVNqV0fTcMFApMjjTXPUY9Uz2L1+ZpNNJp1XOSKmUoenpDJV6bxi7tGvj6S16M756ANOuZ2pkKOPl1m0HKq3KZMa3zaax8m/Lo5jebam1OzcNVNrV0fQUfZmo33glmJFSkf6pxq3HKAYqkiRJkiRJktbJQAUAAIDEQAUAAKCrPaiByrWuXLmSxcXFXL58OZcuXcqlS5dy8eLFXLx4Me12Ox999FEuXry4ctulS5eyuLiYK1eubG6YslIrlbHeFEVPBsenMjtXTqUyl9mpsQyUipSGZ5bGH+1qxnqKlAYnMlutp1aZzkhfT0prBipFaSDjM5VUq3OZGulLUfRlotZeea7ySE+Korg+IFk5jkamBosUpaFMzFZSrcxmcqQ3RWk4M83ObQcqSyOZUgYnZlOp1VKZncpoX5HS8Gyanc5NA5VOu5aJ/iJF32imy9XUKrOZGCqlKA1nttkxUJEkSZIkSZL0qTJQAQAAIDFQAQAA6GoPeqDS6XRWroTy8ccf50c/+tFKn3zyST755JOV/772M1evXr1H45RrNVOZHsvwYH96S0WKopSevoGMTMylvmpE0ixPZKivlKIo0ts/kslKOWO9vdcHKj0jmZ2byHB/T4qitPQz1dYNz9WujKZUFOmbrN98HO1aZsYG09ezdAy9g2OZri3f/zYDlU6nlerUaAZ6l46rKPVmcHQq1VZn5X5Da6780mlVMzU6sHyuPekbGs9s49qAxUBFkiRJkiRJ0t1noAIAAEBioAIAANDVHoaByuqujU9u1YP+glWSJEmSJEmSdOsMVAAAAEgMVAAAALrawzZQkSRJkiRJkiT97ctABQAAgMRABQAAoKsZqEiSJEmSJEmSNpuBCgAAAImBCgAAQFczUJEkSZIkSZIkbTYDFQAAABIDFQAAgK5moCJJkiRJkiRJ2mwGKgAAACQGKgAAAF3NQEWSJEmSJEmStNkMVAAAAEgMVAAAALqagYokSZIkSZIkabMZqAAAAJAYqAAAAHQ1AxVJkiRJkiRJ0mYzUAEAACAxUAEAAOhqBiqSJEmSJEmSpM1moAIAAEBioAIAANDVDFQkSZIkSZIkSZvNQAUAAIDEQAUAAKCr3c1ARZIkSZIkSZKkW2WgAgAAQGKgAgAA0NUMVCRJkiRJkiRJm81ABQAAgMRABQAAoKsZqEiSJEmSJEmSNpuBCgAAAImBCgAAQFczUJEkSZIkSZIkbTYDFQAAABIDFQAAgK5moCJJkiRJkiRJ2mw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tfUGKsePH5ckSZIkSZIkdUEGKgAAAGyWgQoAAEAXW2+gsrCwIEmSJEmSJEnqggxUAAAA2CwDFQAAgC623kBFkiRJkiRJkqT1MlABAAAgMVABAADoagYqkiRJkiRJkqTNZqACAABAYqACAADQ1QxUJEmSJEmSJEmbzUAFAACAxEAFAACgqxmoSJIkSZIkSZI2m4EKAAAAiYEKAABAVzNQkSRJkiRJkiRtNgMVAAAAEgMVAACArmagIkmSJEmSJEnabAYqAAAAJAYqAAAAXc1ARZIkSZIkSZK02QxUAAAASAxUAAAAupqBiiRJkiRJkiRpsxmoAAAAkBioAAAAdDUDFUmSJEmSJEnSZjNQAQAAIDFQAQAA6GoGKpIkSZIkSZKkzWagAgAAQGKgAgAA0NUMVCRJkiRJkiRJm81ABQAAgMRABQAAoKsZqEiSJEmSJEmSNpuBCgAAAImBCgAAQFczUJEkSZIkSZIkbTYDFQAAABIDFQAAgK625QOV+kT6iiLFHerp7c/gyETm6u179Lzt1Cf6rj/HUDntO/77OrWrGeu5dryljFTudJytzA3e+XxvVf9UYxPnJUmSJEmSJEkPNgMVAAAAEgMVAACArvYwDFSu15Ph6cY9GF0YqEiSJEmSJEnS/cxABQAAgMRABQAAoKvd74FKqX8gg4ODSw0MpL+vZ81YYzDTjc0/b2NmdOV5hrZV7+NApZ3K+ND1c1w+z94bzrEvA6tvHxzM2GxzE+clSZIkSZIkSQ82AxUAAAASAxUAAICudn8HKj0Zq9487mjXJjOwasAxML2Rq4l8mu7HQOVWNTMzULjyiSRJkiRJkqTPbAYqAAAAJAYqAAAAXe1hGKh0Oo1M9V8fcPRN1pf/vZW5wev/3j+1ZrjSLmdo5bF7s6127bFvN0RZb6DSTn12W4b7l67qUurtz9DoZCqNyn0aqLRTHb1+RZmesWrarWqmRgfSU5QyVG6te/yNuYmMDCw/Rqk3g+Mzqbfqmei71eu02fs1U53elpGhgfT1LL02PX2DGZ2YS611N+e1/LjteuYmRzPY35ue4trjLb0Hc/W7fc0lSZIkSZIk3c8MVAAAAEgMVAAAALrawzBQufEKKr0ZXxlC3M+BSjPlsVW3ra6nf9U53MeBysh0tq0a7tx5oNJOdWLg1sc/MJqR3tsNTT7l/dq1TA2Vbn2/okjRO5KZRnuD59VOpzGbkZ7bPNbyZ2d4ZquurCNJkiRJkiRpsxmoAAAAkBioAAAAdLX7O1ApUuofyODg4FIDA+nv61k1QihlcLK2anRx/wYqzdnhlG4YWAxmeGQ4A71rhxL3b6CytjsNVNqV8fTecPwDtzn+G4cmn+5+7VS39V6/rTSYscnpTE+OZ3j1/fomUmtv5LyaKY+sGrv0DGZkfCKTk9syOrj6fkOZbT74L9olSZIkSZIk3ZyBCgAAAImBCgAAQFe73wOVO9UzMpfmDfe/XwOVeib6Vo1ohmfSaF97jlqmBlcf5/0dqPSNTqdSa6TZaqbVvt3xNzOz+hgHJpeHIZ102vVMDa6+0snq1+lT3q81u+p178vE6iurtMoZW3UllKG51vrn1apmvPf66ztcbq16TVa/N6UMl+/2taCBDp4AACAASURBVJckSZIkSZJ0PzJQAQAAIDFQAQAA6GoP00ClKIr0rB6H3K+BSn0y/SuP05/J+o3n0K6uvsrIfRyo9E2mvub2Wx5/a27V69CT0TXH177hPVg9NPl092uXR65fbeYWx1gdu34OpZFK2uue140DoaLUn+HxqcxW6mk9BF+sS5IkSZIkSVo/AxUAAAASAxUAAICudn8HKj0Zq64Zd7RbqVemMrzqqhv9E/XlAcf9Gai0K6sGF73j168isup5hkv3f6DSM1pd83O3Of7atlUDmqGUW2uPv7bqCiWrhiaf8n6Nqf4ND46KgZk0N3Jek7d7zJ70D41mYqayargkSZIkSZIk6WHLQAUAAIDEQAUAAKCrPfCBynLNmcHro4Tebcsjkfs0UCkPrbq6x8Saq3t00mlXM7oyoLmPA5WxDQ5UqmPpWbn6yEgqNw056pnsu/l1+rT3u+EY1qtvMvV1z2vpva7NbsvIQM8dHmssc80H/0W7JEmSJEmSpJszUAEAACAxUAEAAOhqD8tApbV6JLIyllgzUJlcM1Bp3aOBynpDjeZsBlee5+EbqNz4Gg9kZu2Io11ZNbBZ9Tp9yvs1pgeuH8PgbJrtdtq3a0PndWPtZi3lmYmMDfVff1+W691Wu+N9JUmSJEmSJD2YDFQAAABIDFQAAAC62kMxUGnXMrVqiLJ01Y1O1g5U1g4b2tXx9N6DgUqnNbtq6FLK8GzzhuNrTK0aZDyMA5VWOcOl648/MH3jkKc5O5zSrV6nT3m/GwY9K1e7uV6rVs7s7GxmZ2czV22tf16NuUxPTWVqaipTs7W0Vt/WqmV6qLTqnOduvF2SJEmSJEnSQ5GBCgAAAImBCgAAQFe7vwOVIqX+gQwODi43kIH+vpuukjG4MpRopzrWs+q2/ozPVlNv1FOdm8xwz+r7bWKg0mllbnjVCKIYyPhsNY1mPZWZ0RuO/6EcqHRaKY+UbnidxpaPvzoznv7idq/Tp7xfu5rx3lVXttlWTnP5+JrVqQyVrr9Ww3PrD1TatW2rhkZ9GZ9rrLxfrXolE6teu95xV1CRJEmSJEmSHsYMVAAAAEgMVAAAALra/R6orFfPyEwaq+5/w9U67thmBiqdtOtTGdjQ8zyMA5VOOo2pDN716/Tp79ecG73pfSmt+e/e0bmV4cqdz6uRqYGNHMNAphoP/ot2SZIkSZIkSTdnoAIAAEBioAIAANDVHoaBSqmnL/2Do5ksN24x3GilOjl0i5HKQLbNzmToHg1UOp1OWpWJDPWsfZ5SBrdNZaTn+n8/lAOV5eMfLK09/t6MTM9lW99tBiqf+n7tNGbH0n/T/ZaugjI8ce2qKhs5r046rUomR/pvGrms1DecyUrrgX/JLkmSJEmSJOnWGagAAACQGKgAAAB0tS0fqNyj2o1q5mamMjk5mamZcuqtLXqudjO1uZlMTU5meracWuNuxygPuHYz9cpcZqaWjr/aaKfTqWei7/p4ZKJ+j+9XLWd2ejKTU9OZnaum0d7E8TdrqczNZmZqcvm9nk25eqvhkiRJkiRJkqSHKQMVAAAAEgMVAACArva3ZaCiO9XI3OREJiYmMjExmZn6mlFNcyaDq648M9Pc7P0kSZIkSZIk6cYMVAAAAEgMVAAAALqagcpnoUam+q8NSYoUfaOZqTTSarfTrM1mfGDVbYMzaW76fpIkSZIkSZJ0YwYqAAAAJAYqAAAAXc1A5bNRuz6dodKqQcmt6h3JbOPe3E+SJEmSJEmSVmegAgAAQGKgAgAA0NUMVD5DteuZmxjNYH9fepZHJ6We3vQPDGd8unr7K6B82vtJkiRJkiRJ0nIGKgAAACQGKgAAAF3NQEWSJEmSJEmStNkMVAAAAEgMVAAAALqagYokSZIkSZIkabMZqAAAAJAYqAAAAHQ1AxVJkiRJkiRJ0mYzUAEAACAxUAEAAOhqBiqSJEmSJEmSpM1moAIAAEBioAIAANDVDFQkSZIkSZIkSZvNQAUAAIDEQAUAAKCrGahIkiRJkiRJkjabgQoAAACJgQoAAEBXM1CRJEmSJEmSJG02AxUAAAASAxUAAICuZqAiSZIkSZIkSdpsBioAAAAkBioAAABdzUBFkiRJkiRJkrTZDFQAAABIDFQAAAC6moGKJEmSJEmSJGmzGagAAACQGKgAAAB0NQMVSZIkSZIkSdJmM1ABAAAgMVABAADoagYqkiRJkiRJkqTNZqACAABAYqACAADQ1QxUJEmSJEmSJEmbzUAFAACAxEAFAACgqxmoSJIkSZIkSZI2m4EKAAAAiYEKAABAVzNQkSRJkiRJkiRtNgMVAAAAEgMVAACArmagIkmSJEmSJEnabAYqAAAAJAYqAAAAXc1ARZIkSZIkSZK02QxUAAAASAxUAAAAutrdDFQajcYNPegvPCVJkiRJkiRJD0cGKgAAACQGKgAAAF3NQEWSJEmSJEmStNkMVAAAAEgMVAAAALqagYokSZIkSZIkabMZqAAAAJAYqAAAAHQ1AxVJkiRJkiRJ0mYzUAEAACAxUAEAAOhqBiqSJEmSJEmSpM1moAIAAEBioAIAANDVDFQkSZIkSZIkSZvNQAUAAIDEQAUAAKCrGahIkiRJkiRJkjabgQoAAACJgQoAAEBXM1CRJEmSJEmSJG02AxUAAAASAxUAAICudj8GKu12O++//37ee++9vPnmm9mzZ0+ef/75PPfcc3n22Wc/Vc8991x27dqV+fn5vPPOOzlx4kQ+/PDDLC4uPvAvYiVJkiRJkiSp2zJQAQAAIDFQAQAA6GpbOVC5cuVKLl++nDNnzuTw4cPZv39/9uzZkxdeeCHf+973MjMzk+3bt+c73/nOXbV9+/bMzMzkmWeeya5du1KtVlOv13Pq1KlcvHgxV65ceeBfxkqSJEmSJEnS/ezgwqk8+vjO9D/yRP7Oz/9B/s7P/0H6H3kijz6+MwcXTm358xuoAAAAkBioAAAAdLWtHKh89NFHOXv2bOr1eubn57Nv374cOnQoCwsLOXTo0ErvvffeXXXtfgsLC1lYWMiBAwdWrqRy+vTptNttIxVJkiRJkiRJXdHi4pV87cnd+al/+dX85yfK2Tn/Xs5++FHOfvhRds6/l/88VU7xL7+aP3pydxYXt+5/NzVQAQAAIDFQAQAA6GpbOVA5f/58FhYWsm/fvuzatSu1Wi0ffPBBFhcX88knn+THP/7xpup0Orl48WIOHTqUcrmc1157Le+9917ef//9LC4uPvAvhiVJkiRJkiRpK1tcvJKfe+SJfOH//naOnz6fbz2/L7/0O9/JP/zCH+cffuGP80u/8518+4X9OfH++fzv//Hb+blHntiykYqBCgAAAImBCgAAQFfbyoHK+++/nzfeeCP79+/PO++8kxMnTuTSpUvpdDr50Y9+tOmuXr2aK1eu5MyZM6nX66nVannzzTdz5MiRleeRJEmSJEmSpM9qX3tyd/6P39meU2fb+Re//WT+l1+dzMtvHs75i4tpnrmQbz63L//0S1/P0O9sz+lzF/PF/+fb+dqTu7fkWAxUAAAASAxUAAAAutpWDlROnjyZF154Ifv27cvp06fTbrdz9erVfPzxx7l69eo96eOPP86lS5dy7ty5vPvuu3nppZfy9ttv5+LFiw/8y2FJkiRJkiRJ2qoOLpzK3/v813LyzIUM/PY38hM/+2h+7fe/l08++XHeOfx+PmxfTpLsfO1QfvoL/1/+zban0jzbzk99/qs5uHDqnh+PgQoAAACJgQoAAEBX28qBypEjR7J9+/a89tprOXfuXC5dupQrV67c8y5fvpyLFy/mnXfeydNPP50333wz7Xb7gX9BLEmSJEmSJElb1aOP78wffmN3vvX8vvzEzz6an/jZR9P3f/5F/umXvp7/4fOP5V/8h+kkycc/+iT/8799Iv/T8F/k2b31PPatvXn08Z33/HgMVAAAAEgMVAAAALraVg5UFhYWMjU1lVdeeSXnz5/P5cuXt6RLly7l0qVLOXDgwMog5sKFCw/8C2JJkiRJkiRJ2qr6H3kiu95YyC/9znfyEz/7aP7b/+3L+cl/9of5qV/8L/kHX/zTbHvi5STJ6dbF9D3yjfzTX38yv/fE7uz9wdF87ten7vnxGKgAAACQGKgAAAB0ta0cqBw6dChPPPFE9uzZkw8++CAfffTRlnTx4sW02+3UarX89V//debn5w1UJEmSJEmSJH2m+zs//wc5d/5S/v4v/lH+m//1/10ap/yr/5J/+K//a/7tl59O5+Mf5cc//nF+5/FyPvcfvpN/9n9tz6/9wbP58OJi/vvPfeWeH4+BCgAAAImBCgAAQFfb6iuoPPHEE3n55Zdz9uzZtNvtLenChQv58MMPs2/fvnz729/Oq6++aqAiSZIkSZIk6TPdtYHKTw8+lv/u57+S4vOP5R988U/zP/7qX+T0uYtJkq8/vS//8j9+L4Pj388Xfnc2v/nYzpy/eCU/aaACAADAFjFQAQAA6GL3a6By5syZXLhwYUs6f/58PvjgAwMVSZIkSZIkSV1T/yNPZNcbCxn+ve/m7w58NT/9hT/Jz/zy4+n/rW/m1QMn8to7J/PF35vNv370mfzyl5/P8FdeyJ99f3/eONjM537zL+/58RioAAAAkBioAAAAdLX7MVApl8s5ffp0Pvzwwy3pgw8+yLlz5/LWW28ZqEiSJEmSJEnqih59fGf+8Bu7s31HLcUvPpZ/NPRf0/trT+TnfvtbmZh+NY9tfyO/tO3Z/JuJuYz80Uv59T8uZ/7gqXx99q38/p/vvOfHY6ACAABAYqACAADQ1e7HQGXXrl1pNps5d+7cltRqtXL27Nm8+eabBiqSJEmSJEmSuqKDC6fyU5//appn2/nVR/8mP/PLj+cff+kv88X/9P2V//33S1/bmUf+uJzf/rNX8viz7+TchcX8/V/8Wg4unLrnx2OgAgAAQGKgAgAA0NXux0DlpZdeysmTJ3P27Nkt6cyZM3n//fdTrVYNVCRJkiRJkiR1TX/05O78yu9uz/sfXMwjE8/mnzzyjfzSo0+t/O+/v/EnS+OUrz9/MBcudfKlL8/msW/u2ZJjMVABAAAgMVABAADoavdroHL8+PGcOXNmS3r//fdz+vTpvPHGGwYqkiRJkiRJkrqmxcUr+blHnsiv/O5M3j93MS/ML+TL36jk3311Lv/+T8v5i2ffTrX+fj68eCW/+YfP5p//1l9lcfHKlhyLgQoAAACJgQoAAEBXux8DlRdffDHHjh3L6dOnt6RTp06l2Wzm9ddfN1CRJEmSJEmS1FUtLl7J157cnb/3+a/lz777el5/52QufHQl7Uud7H/vdJ58vpaf/leP5bFv7tmycUqnY6ACAADAEgMVAACALnY/Bio7d+5Mo9FIs9nckk6ePJkTJ07ktddey7e+9S0DFUmSJEmSJEld18GFU3n08Z353G9M5Sd/4Sv5yV/4Sn7ht/4qv//nO3Nw4dSWP7+BCgAAAImBCgAAQFe7XwOVw4cP58SJE1vS8ePHc+zYsbz66qsGKpIkSZIkSZL0ADJQAQAAIDFQAQAA6Gr3Y6CyY8eOLCws5Pjx41vSsWPHcvTo0VQqFQMVSZIkSZIkSXoAGagAAACQGKgAAAB0tfsxUJmbm8uhQ4dy9OjRLena8VQqlUxPTxuoSJIkSZIkSdJ9zkAFAACAxEAFAACgq93PgUqj0ciRI0e2JAMVSZIkSZIkSXpwGagAAACQGKgAAAB0ta0cqBw6dChPPPFEduzYkYWFhTQajRw+fDiHDx/OwsLCPenw4cM3DVTm5+fXGai0MjdYpCjuUM9Yqu07nF9rLoNFT0ar7Qf+xe/q2rVt6S0GMtP8lI+x9rza5QwVpYxU7nSe9Uz0FemfXv8z8fDWTm1mMlOV5sZ+fkOvy0Yep56poaFMNR70+V+vVZ3IYE+Rom9banf6Hfjb2F3/3t7d56Jdm8jA8EwaD/o8JUmSJEmSHkAGKgAAACQGKgAAAF1tq6+gMjU1lR07dtxwBZXDhw/nvffe23QLCws3XEWlUqnkW9/61gYGKp206tVUq8vNbUtfUWRgqnL932qNtO90fu1aprdNZPYhGhZ0OvdgoLL2vLpmoNLMzECR3m21O7/vK6/TvRmoNKYH0z9W2dhz3pdaKQ+XUgxOpdp8uMZX96S7/r29y89Fp5W5kb4Mz25w6CRJkiRJkvQZykAFAACAxEAFAACgq23lQOXIkSN58skns3Pnzvzwhz/M4cOHV0Yqhw4d2nTXHq/RaGRhYSGVSiXbt2/P66+/nnb7Lv64vjmdgaLIUPlv/x/kb3qgsjYDlU28Lus9RjXjfX3ZVnuYPndLVxfqGas+RKOZv0Wfi04n7cpoevsnUn/gxy5JkiRJknR/M1ABAAAgMVABAADoals5UDl+/Hieeuqp7Nq1K2+99VZ++MMfptFo5Pjx4zlx4kROnjy5qU6cOJFjx47l0KFDOXDgQPbu3ZvnnnsuP/jBD3Lx4sWNf3l6p4FKu5zhUm/GK+VMDPWl1D+59Ifn7XKGip6MVlfdp1nOxHB/eooipb7BjM+Ws62vdP1x17u93cjctqH09xQpiiK9A6OZrLTufBxrujZQmZqbzEh/T4qiSE//UCbKy1d0aM1msOjJ2Orjbs1d/7e153WLIUa7MZvxob6l8+gdyOjUbLatGqg05rZlqG/puYtSX4bGZ9O43Wt/p/O64+tRyUipN2Nzsxkf7EupKNLTP5LpWjPVyeHl+5TSPzqTevvaeVYzNTqQ3lKRouhJ/9B4ZuvtdDr1TPYtPUdRFCn6lscF67wf11+XdmrjvSn6bnxPmrODKUrDmWvd+tzblZH09G1Lrb32NbnD897y87vO52rDLY0xVl6H3vHUWnd4f277en7K92ft/79Z73PUqmZqZPn5S70ZGJ1K9dprvcHf23ZtW3pLw5mtTGVkoHf5OIeXf19u/blY97ja1Yz19ma8+jANjyRJkiRJkrY+AxUAAAASAxUAAICutpUDldOnT+fll1/O7t27s3fv3uzfvz+HDx/OsWPH0mw2c+rUqZw+ffquO3XqVE6dOpUTJ07kyJEjefvttzM/P5+9e/dmz549ee+99/LRRx9t/MvTdQcqRXp7ezM4NpWZcn3pSgo3DTlq2dZXpDQwnplKLdXyVEb6SimuPe56t3eamRkqpegfy3S5mlq1nOnR/hRFfybq7dsfx5qWBipFitJAxmfKqVbmMjXSl6LoXbpSx2YHKq1KRnuKleOslqcyuvxH/P3TjXTqk+kvigyMz6RcraY8PZb+osjg7a6uctvzWu/1qGSkVKToGcpEuZ5GfS7b+pcHHSPTqdQbqc2MpKcoMlxupdOuZaK/SNE3mqlyNbXKbCaGSilKw5ltLj/fDVfKWP/9WP26tGvj6S36Mlm/dm5Lj1caKad1y89dO9Wx3vSMVNa8j+s8702v33qfq7v9Q4I1V1C57ed/ndfzbt+ftcex3udo+byL5fOuVaaXPoeD00tjkQ3+3l77fSn13Pz7sjQwWfO52NDnu5W5oVL6JuoP/I9CJEmSJEmS7mcGKgAAACQGKgAAAF1tKwcqH3zwQd5+++289tprmZuby8svv5w333wzP/jBD3LgwIG8/fbbn7oDBw7kBz/4Qfbt25e9e/fmhRdeyCuvvJJarZZms5nLly9v/MvT9QYqRZGe0TVDgzV/6N6aG06pGMxM8/rPtCtj6Vl+3PVu79Qn0lf0Z6qx+vnrmewv0jteS/t2x7Gma39wPzjTvPFx+oqUhufS2uRApTk9kKIYuuE8lo59aaDSro6mp+jL5MqYop1GZS7l+m2uAHK781r39VgaQPRPXf8cNqb7UxRD169Y0q5lvHfpZ64d10TtxvMeXnmMtUOE9d+PG4Y77Vq29Rbpm1weJTSmM1D0ZKxyu5FII1P91686s+HzXvM4636u7voPCW4xULnF+7Pu63mX789Nn+N1Pket8nBKxUCmG6vvM5HhoW2ptjf+e3vH35eRclprPhcb/XzXJ/pSGpy94++qJEmSJEnSZy0DFQAAABIDFQAAgK62lQOVixcvptlsplar5bnnnssLL7yQ3bt3Z/fu3StXVrn2f99N1+63e/fu7NmzJzt37swzzzyT1157LSdOnMj58+ezuLi48S9PNzBQGZpr3fTv1//QvZ3att4UfZOpr/6Z1lyGiiJD5dY6t7fTmh1MURS3bqi8MlC56TjWtPQH96uv5NFZOr7x3hR9E6lvaqDSTnW0J0X/8lUqVl6LasZ6lscW7VomB0spilL6hkYzPjmTyu3GKXd4fdd/PZYGEKvfs+bMQIre8aWBQqeTTqeeib6lAURjeiBFz+iq2zq5fpWTStprhggbeT9uGKis+Qw0pvpT9I6n1r7deS+NMwbv9rw7a97XdT5Xd/+HBLceqKx9f9Z9Pe/y/bnV63Onz1F9om/p83yXn6tbD1Ru9/symfra4dIGP9/N6YEU/ZO3Pz5JkiRJkqTPYAYqAAAAJAYqAAAAXW0rByqXL19Ou93OyZMnU6vVMj8/n127duX555/P3/zN3+S73/1uvve97+W73/3uXfe9730vzzzzTF588cVUKpXs27cvR44cyfnz53P58uVcuXJl41+erjdQKZUyvPa2tQOV8XUGKne8/dpAZSgz9cZNr3Oj2b79caxp6Q/u+2/+g/trQ4ZbDVSaM0tX+9jIQGXs1gOV8d7VVwNpp1krZ2ZyPCODvSmKUgYn6zdd/eNOr+/6r8ftBxC1ux2oDN9uoHLn9+PGgcrqsUMtk31F+iZuc86dzjoDlTs8b2fN+7rO5+ru/5DgFgOVW7w/676ed/n+3PpYbvc5am9soLLu7+0dBirblgddawcqG/x8N6cHbn5fJEmSJEmSPuMZqAAAAJAYqAAAAHS1rRyodDqdXL16Ne12O2fOnMkPf/jD7N27Ny+88EK+973vZfv27dm+fXu+853v3FXbt2/PzMxMnn322bz88sup1Wo5efJkzp8/v/Kcd/Xl6aYHKp00ZwdTFIOZaV7/mXZ1LD3Lj7ve7e3aeHqL3oyvHo6065kaGcp4uXWXA5UigzPNVf9ez2T/8pUtlgcqo6uep10ZTc+GBirLI4Ni6Ibz6NQn01csDVRalcmMb5tdNWBZ/mP/3m23vprIbc5r/dfj7gYQ7epoeoq+TNRvvHLMSOnaQOLGIcJG3o+1A5Vrz9c3MnKLkdDaGpnqXz3q2eB5r3mc9T5Xd/+HBBsbqKz7em5yoLLe56g1N5zSTec9nr7e5c/mXQ1UbvP7MlxOa+1waYOf7/pEX4rB2bTu+vWXJEmSJEn625uBCgAAAImBCgAAQFe7HwOVxcXFfPTRRzl37lyazWYajUYWFhZy6NChT93CwkKOHj2aEydO5OzZs7lw4UIuX7786b48vQcDlU6rkrGeIqXBbZmt1FItT2WkryfFtcdd7/ZOI1ODRYrSUCZmK6lWZjM50puiNHznP7hf07U/uC9KAxmfqaRancvUSF+Koi8TtXY67erycUxktlpPrTKdkb6elDY4UOm05jLSU6QYGM9MuZpqeTqjfaWUlgcqS2OXUgYnZlOp1VKZncpoX5HS8Gyatzrm257Xeq/HXQ4g2rVM9Bcp+kYzXa6mVpnNxFApRWk4s81OOp1mZgeKlEZmU2+2NvR+3DxQWR4mFEWKgTVXmbmpdqpjvekZqay5yso6z9tppz69LeOT5aXXc93P1ZqfX/nvuVu/HxscqKz7em5yoLLu56hdy7a+5c9hpZZaZSZjfUVKQzNLr/tdDlRu+H0ZXfX7suZzsbHPdytzQ6X0TdTv2x9/SJIkSZIkPQwZqAAAAJAYqAAAAHS1rR6odDpLI5WrV6/m448/zieffJJPPvkkP/7xj+9Jn3zySX70ox/l448/vvsrp1zrXgxUOp20G3PZNtSXUlGkp384k+XZG0YM693eadcyMzaYvp4iRVFK7+BYpmutOx/Hmtq1bentGcns3ESG+3uWHqd/JJPV61ffaJYnMtRXSlEUS7dVyhnr7d3YQGXVefQURUq9AxmdrmRmsLR8NZBWqlOjGehdevyi1JvB0alUW7c55jud1x1fj08xgGhVMzU6kN5SkaLoSd/QeGYb1+9fnx5OX6lIMTCV+gbej1sNVDr1ifTddEWO27xXlZH09N3iyjJ3et7lAcnq87zz52rtz998/xvb4EBlvddzkwOVDX2OmuVMDPenp1h6/v6RqVSu3X5XA5WBTM5OLv++LL2GE+Xr79+Nn4sNHFe7mrHeNVfBkSRJkiRJ6oIMVAAAAEgMVAAAALra/RiodDo3jlTuddce+4F+AdusZGZ6Lo3Vf/TfmEx/0ZeJ+gZufwi+QNbma80Np1QayuztBjmra1cz3teXbbVNDBk+zeeqXcvEyPIIp8u7NlBZujrNPXrMylh6+ye9vpIkSZIkqesyUAEAACAxUAEAAOhq92ug8pmvOZuhUpGBbXOpN1tp1suZHCql6JtIvb2B2x/08WtztRuplmcy1lekZ6Sc1gbv15geTP9YZelqJZ+mu/5ctVObGr/hCiHd3L0fqLQyN9KX4VmvryRJkiRJ6r4MVAAAAEgMVAAAALqagcq9q1WZyshAT4qiSFHqzcDIZCrNjd+uv8XVJzNQKqV3cFvm7uY9bdczNTSUqcanf26fq0/fvR6otGsTGRyeSeMhODdJkiRJkqT7nYEKAAAAiYEKAABAVzNQkSRJkiRJkiRtNgMVAADg/2fv/p+jvg/8jv8r+aXTmaaZzvSTu4kundFNO2qnUTOtEueqi3OM65Obiy7XcOQS0pvS65gmhPpixY4v11zwxZLPWKZG8dlKbCNjI74t35YvXgyOQEJGICGQQKwQQmD71R/4EozBQMRCkn08Zp4zBqPd9360P2n1mg8kBioAAAB1zUBFkiRJkiRJkjTfDFQAAABIDFQAAADqmoGKJEmSJEmSJGm+ZtNaHQAAIABJREFUGagAAACQGKgAAADUNQMVSZIkSZIkSdJ8M1ABAAAgMVABAACoawYqkiRJkiRJkqT5ZqACAABAYqACAABQ1wxUJEmSJEmSJEnzzUAFAACAxEAFAACgrhmoSJIkSZIkSZLmm4EKAAAAiYEKAABAXTNQkSRJkiRJkiTNNwMVAAAAEgMVAACAumagIkmSJEmSJEmabwYqAAAAJAYqAAAAdc1ARZIkSZIkSZI03wxUAAAASAxUAAAA6pqBiiRJkiRJkiRpvhmoAAAAkBioAAAA1DUDFUmSJEmSJEnSfDNQAQAAIDFQAQAAqGsGKpIkSZIkSZKk+WagAgAAQGKgAgAAUNcMVCRJkiRJkiRJ881ABQAAgMRABQAAoK4ZqEiSJEmSJEmS5puBCgAAAImBCgAAQF27GwOV2dnZTE9P59SpUzl+/HjGxsYyMjIy744ePZrx8fFMTk6mWq1mZmbmnn8IK0mSJEmSJEn1mIEKAAAAiYEKAABAXbsbA5WpqamMjIzkzTffzLp16/Liiy/mmWeeydNPP52urq50dnbeVl1dXXn66aezevXqrFmzJtu3b8/Q0FBOnDiR2dnZe/5BrCRJkiRJkiTd7fYPjmXZk2vTsqgzH//89/Lxz38vLYs6s+zJtdk/OFbz5zdQAQAAIDFQAQAAqGu1HKicPXv2yjilUqlk9+7d2b17d3bs2JHNmzdn06ZN2bRpUzZu3Hhbbdq0KZs3b862bduyc+fO7NmzJ3v27MnQ0FBOnjyZM2fO5Ny5c/f8A2FJkiRJkiRJqnWzs+fy+MoN+eQXH8tfd/Zn7dYDOXHqTE6cOpO1Ww/kr7v6U3zxsfxg5YbMztbu56YGKgAAACQGKgAAAHWtlgOVarWaI0eOpFKp5I033siuXbsyNjaWkydPplqt5syZMzlz5kymp6dvq8tfNzU1lRMnTmT//v1Zt25dyuVyDh8+nJMnTxqoSJIkSZIkSfqtb3b2XD63qDMP/M9VGTk2lede3Z2HHn4+n37gh/n0Az/MQw8/n1Vr9uTI+FT+y1+tyucWddZspGKgAgAAQGKgAgAAUNdqOVCZnJzM3r17s2fPnmzfvj0HDx7M6dOnc+7cubz77rt577335tX58+czMzOTkZGR7Ny5M7t27crevXszMjKSmZmZe/7hsCRJkiRJkiTVssdXbsh/fXh1xk5U84ffWpl/95UVWb9zKFPTsxk9fjrPvrI7n/3aU2l7eHWOTU7nwf+1Ko+v3FCTsxioAAAAkBioAAAA1LVaDlRGR0ezfv367NmzJ4cPH87k5GTm5uZy/vz5XLhw4Y50/vz5nD59OqOjo3n77bezefPm/OIXv8iZM2fu+YfDkiRJkiRJklSr9g+O5XfufzxHj59O67eeycc+syxf/e4Lee+997NvaDynqmeTJGu3HcynHvi/+dPlL2X0RDWfvP+x7B8cu+PnMVABAAAgMVABAACoa7UcqBw+fDgvvfRSyuVyjh8/nunp6Tv+oef58+dz9uzZTE1NZf/+/VmzZk327NlTk+eSJEmSJEmSpF+Xlj25Nt9/ZkOee3V3PvaZZfnYZ5al+b/9JJ/92lP5l/c/kT/8y+4kyYV338u//bPO/Jv2n+TlzQN54rnNWfbk2jt+HgMVAAAAEgMVAACAulbLgcqhQ4eycuXKlEqlnDx5MmfPns3s7GxNmpmZyVtvvZUXXngh27dvT7VavecfEEuSJEmSJElSrWpZ1Jl1Owbz0MPP52OfWZZ/+p8eySf+4Pv55Jf+Jr/34I+yvHN9kuTYxHSaFz2Tz359Zb7TuSGb33wn9329646fx0AFAACAxEAFAACgrtVyoDI4OJiurq5s3Lgxp06dyszMTE06c+ZMpqenU6lU8vzzz2fbtm05ffr0Pf+AWJIkSZIkSZJq1cc//71MTs3kd7/0g/yT//h/Lo5T/uhv8uk//rv82SM/y9yFd/P+++/n4Sf7c99fPp8/+B+r89XvvZxT07P55/c9esfPY6ACAABAYqACAABQ12o5UDl48GA6OzuzcePGTE5OZnp6uiZVq9VMTU1lz549WbVqVbZu3WqgIkmSJEmSJOm3ussDlU8teCL/7POPprj/ifzegz/Kv/7KT3JscjpJ8tTPdueLf/VCFix9MQ98uzffeGJtpqbP5RMGKgAAANSIgQoAAEAdq/UdVDo7O7N+/focP348p0+frklTU1M5depUdu/enVWrVmXLli0GKpIkSZIkSZJ+q2tZ1Jl1OwbT/p2f5l+0PpZPPfC3+f0vP5mWbz6bLXuPZNu+o3nwO73542U/z5cfeTXtj67Jj1/ckx37R3PfN56+4+cxUAEAACAxUAEAAKhrd2Og0t/fn/Hx8UxNTdWkU6dO5eTJk9m1a5eBiiRJkiRJkqS6aNmTa/P9ZzZk9WuVFF96Iv+q7e/S9NXOfO5bz6Wje0ueWL0jDy1/OX/a0ZeFP3gjX/9hf7buH8tTvbvy3b9fe8fPY6ACAABAYqACAABQ1+7WQGVsbCwnT56sSZOTk5mYmMjOnTsNVCRJkiRJkiTVRfsHx/LJ+x/L6IlqvrLsH/P7X34y//5rT+fB//3ilZ//fu3xtVn0w/5868eb8uTL+zJ5eja/+6XHs39w7I6fx0AFAACAxEAFAACgrt2Ngcq6desyOjqaiYmJmnTixIkcP3485XLZQEWSJEmSJElS3fSDlRvyJ99enfGT01nU8XL+w6Jn8tCyl678/Pcv/vbiOOWpV/fn9MxcvvZIb554dmNNzmKgAgAAQGKgAgAAUNfuxkDljTfeyJEjR3L8+PGaNT4+nh07dhioSJIkSZIkSaqbZmfP5XOLOvMn3+7J+OR01mwdzCPPlPLnj/Xlv/+oPz95+a2UB8ZzavpcvvH9l/Ofv/kPmZ09V5OzGKgAAACQGKgAAADUtbsxUHn99dczMjKS8fHxmnTs2LGMjY1l+/btBiqSJEmSJEmS6qrZ2XN5fOWG/M79j+fHP92e7fuO5vSZc6nOzGXPgWNZ+Woln/qjJ/LEsxtrNk6ZmzNQAQAA4CIDFQAAgDp2twYq77zzTsbGxmrS6Ohojh49mm3btuW5554zUJEkSZIkSZJUd+0fHMuyJ9fmvr/oyie+8Gg+8YVH84Vv/kO++/drs39wrObPb6ACAABAYqACAABQ1+7GQGXt2rU5dOhQjh49WpOOHDmSkZGRbN261UBFkiRJkiRJku5BBioAAAAkBioAAAB17W4MVF577bUMDQ1lZGSkZh0+fDhbtmwxUJEkSZIkSZKke5CBCgAAAImBCgAAQF27WwOVgwcP5vDhwzXpnXfeyfDwcEqlUrq7uw1UJEmSJEmSJOkuZ6ACAABAYqACAABQ1+7GQKWvry8HDx68MiSpVQYqkiRJkiRJknRvMlABAAAgMVABAACoa3dzoDI8PJyhoaE73qFDhwxUJEmSJEmSJOkeZqACAABAYqACAABQ12o5UDl48GA6Ozvz2muvXRmoHDp0KENDQzl48OC8Gxwc/MBAZcuWLXnuueducaAykI7mIkVxTY3Nae/oz/CtfvA60ZcFRWMWl6sX/1ztT1vRkIWl6k2fu6X75tfwek2UO7KgsUjRvDyVajWVnhXpKo3e5Q+cr3neaikLGxrS3v9Rr/vXuDt+/nv1fbm9qpXlaSpa0zP6Kz7GTd//vxnXQZIkSZIkSfPPQAUAAIDEQAUAAKCu1foOKl1dXXnttddy4MCBK183NDSUAwcOZGBgYF4NDg5eecxDhw6lVCpl1apV2bp16y0PVBraulMql1Mul1Mu9aenoy2NRZGWFQOp3soHr9VKupd3pHf48p9rPVCZSH97Q4oFXSmPVjM3N5qe1iJNyyu3dt471jXP+5s+UJkbSM/y5ekZuFPnv1ffl9tr3gOVm77/fzOugyRJkiRJkuafgQoAAACJgQoAAEBdq+VAZXh4OM8//3xef/317N2798pI5Z133rnyGO+8885td+3XDg0N5Re/+EVKpVJefPHF7Nq1K9XqzYYGF0cijYvL1/zi/ET62ooUzR0Z+FU+iL0LA5W+BUUal1w+t4HKr2e/GcOMeQ9Urs1ARZIkSZIkqW4zUAEAACAxUAEAAKhrtRyoHD16NK+++mrWr1+f7du356233srw8HCOHj2a8fHxHD9+/FdufHw8o6OjGRkZycDAQHbt2pXNmzfn9ddfz759+zI9PX2T891ooFJNaWFDipauDM/NZW6iNwuKxiwpXzW8mOj75d9V+9NWNGbx5f9/nYFKdbg3S9ua01gUaWhqzeKu3iz/iIFKdbgvy9ta0thQpCiKNDa3Z3n/aC7/sn9RXKrpm/nuZ6768+VRTXU4fcvb0tJ48e+bWhdnRWniyvnaG5qytNSfjrbmNLSsuPEQZ6KcrsWtaWooUhSNaWlbmt6BaubmBrKi+ZrnvTxQ6e3PivaWNBZFiobmtK8oZ+Ly492Bc1Ury9PU0J7eUlcWtjaloSjS2NKejv7Rmz/ODV/P3PUHNh913suPt/DS4zU0pXVxV8oTc9e/PnNzGe5bnrbmxot/19CctqW9F99jN+jG74ObvM6bnfva61m0pqtvRRa2XDxbY0vbL6/nvN7/178O9/oXJSRJkiRJklSbDFQAAABIDFQAAADqWi0HKidOnMiOHTuyefPmrFu3Llu3bs2+ffsyMDCQwcHBDA0NzasDBw7k7bffzs6dO7N+/fps2rQpO3bsyPDwcGZmZm5yvssDldIvByrViQz3d6S1aEjb5fHIfAcqE6UsbixStCxJd3855f6uLL70S/vXH6hcPFfDguXp6S+nXOpL18KmFA3t6Z+Yy83voDKanraGK89XKfene3FLiqIlHQPVS8OGIk1NTVmwpCs9/QPXv7NFtZKOliJF8+J09ZdTKfWmo60hRUN7ekev87zVUhY2FCkaWrKkp5SBgXJ6l7emKJrTMXDnznVxUFGkobE1S3v6L12f5hRFU5aWP+JxbvZ6PjRQudl5K1neXKRoXZqeUiWVUvfF7+uC7kujk2uuz8CKtBRFWpf2pL9cTn/3krQURRbc8C46N3kf3PB63eTcN7ieRcOHr+fySvUODLTcQUWSJEmSJKleMlABAAAgMVABAACoa7UcqJw+fTqHDh1KuVxOb29v+vr6UiqVsnXr1mzfvn3ebdu2LVu2bMkbb7yRl156KZs2bcrBgwdz4sSJnD179ibnuzgAuHJ3h6trXXHpThhz8/4F/dHu1hRFW3pGr3rugY4033CgMpy+7u70D//y76qVpWkqWtM9OpebDlQGOtJctKRr+IOvdUVLkaallVSr/WkvijQu7v/lnU2uU7W8OI1FczoqH3zd7Q1FWrqGP/y8lwYqTUuvuiPNxMVr0d5fvXPnujSoWNAz+sHHaS7SsLA/Ezd4nJu+nmsHKjc572h/exqK1nRf/X0qd6S9bXnK1Q9/Xy4//4orI5Fqhkt96R+4/p1Nbvo+uNH1utl1vp3r2d6XCQMVSZIkSZIk3WIGKgAAACQGKgAAAHWtlgOVmZmZTE5O5sCBA9m8eXPWr1+f/v7+vP7661mzZk1effXVvPrqq3nllVduq8tf99prr6W/vz/r16/P+vXrs3fv3oyPj6darebcuXM3Od+lO1S0dadUqaRSqaRSLqfU150lLUWK5ktDg3n9gn415cWNKVou31XjUtVyljTeaKAyl7m50VT6e9O9YnmWLFyQ5oYixS0OVCZ6F1x/dFMUKdr6rwxB2vpuNIy49L3ubk3RuPjS2OKX5+ppLdKwsJTqDQYqH3jcq0Yfd+pcFwcVzVkxcPXfV1NZ2pSieUUGbvA4N3091wxUbnbevR3NKZo7MnDDs157fSpZsaAhRdGQ5rbFWbqiJ6UbjlNu4X1wg9d50+t8W9ezIwMGKpIkSZIkSbrFDFQAAABIDFQAAADqWi0HKnNzczl37lwmJyczPDyc3bt354033khvb2+6u7vz7LPPZuXKlXnmmWduq5UrV2blypV54YUX0tfXl+3bt+fgwYMZHx/PzMzMLX5genGg0ri4/OFf2h/oSPPlX7K/3i/oj/ak9VYHKkuuP1BZ2nSDgcpEKctbG1I0Lcji5d3pLVUyUFp+y3dQuThQaEvPwPCHvl/DoxfP2371nUJu9L3+qEFH+40GKtc87ocGKvM/1w0HFcsvDSpu8Dg3fT3XHajc6LwTGbjdgcqlc45W+tOzYmkWLmhKUTRkwYqB6w83bvY+uMHrvOl1vu71bLnB9Vxx/YHKLb//b3QdJEmSJEmS9NuYgQoAAACJgQoAAEBdq/VA5fz58zlz5kxOnTqVkZGR7Nu3Lzt37szmzZuzadOmbNy48bbbtGlTNm3alB07dqRSqeTQoUM5ceJEpqenrzznzc92ewOVxVf9gn61tDiNt/gL+qM9rRcHA6NXPcfAijQX1x+oTPS1pSgWpHfiqvOUl6TxFgcq1crSNBVNWXr1oKA6kK6FbVnaP3HrQ5Dy4jQWzekY+OCdMxY2FGnpGv7Q895soHLHzlVZnqaiyIKe0Q98L1e0FGlo78/EDR7npq/nmvPf7LwTfe1pKBZ84PtaLS9Nc9Pl7/U1w6HSiixd3nvVUOnSCKRpeSrVD7/Om74PbvQ6b3adb+d6LiylOs/3v4GKJEmSJElS/WSgAgAAQGKgAgAAUNdqPVC5utnZ2czMzOTMmTN3rJmZmczOzubcuXO3eZ6LA5WGtu6UyuWUL1Xq686SliJF05KUJuYyVy1nSWORhgUd6S0PpFLqzsLmxjTc6i/oT/RlYWORonVpevrLKfd3Z3FzQxpuMFC5OEJozMLuUgZGRzPQ35WFzUWKoinLSxO53kClt7VIw8LeDIxOZG5uOF0LihQNbenoLaVc6s2KhU0pGtovDiducQgyV62ko6VI0bw43f3lVEq96WhrSNHQnt7R6zzvTQYqd+pclwcVRUNrlvaUUi73pWtxc4qiOR2Vj7gTy81ez4fOf7PzVrK8+dL3tVRJpdSTJc1FGtp6Lo1QPnh9Lo46GrKgozelSiWl3q4sbi7S0N6b0eu9zpu9D254vW5y7lu5nguvvp7zfP9/6P15739RQpIkSZIkSbXJQAUAAIDEQAUAAKCu3a2Byvnz53PhwoW8++67effdd/Pee+/Nu8uPdeHChZw/f/4W75xyuYsDlaK4toY0L1ia3qvutDHa35G25oYURZGmloVZUerPkqamW/wF/blUh/uyvK05jUWRhqbWLO4upWdBw3UHKnNzEyl1tKe5oUhRNKa5bWl6y6Usb21M0dCevolrBypzGei+9O9buzIwN5e5aiU9SxakufHi62lasCTdlYkr57ulgcrcXOYmyula3Jqmq88y/Muv+8Dz3nSgcmfOdXFQ0ZoVvSvS3tKYoijS2NKejv7Rmz/OR72e657/I847N5e50f50tLeksbj4eC0Luy6Omq77fZlIuWtxWpsuvo+KhqYsWNyV8sSNXutN3gejH/E6b3bua69n48L09nVcup4NF9/j5V/++/m+/z/0/pQkSZIkSdJvZQYqAAAAJAYqAAAAde1u3kFlbm7uypDkTnavP3jV3evyQOV6dwOZV9XSrQ93JEmSJEmSJH0oAxUAAAASAxUAAIC6drcHKtJ8qs1AZSLDpeVpLhqyuGSgIkmSJEmSJP0qGagAAACQGKgAAADUNQMV/SZVi4FKtbQ4jUWRpvauVKr3/jVKkiRJkiRJv4k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wYqkiRJkiRJkqT5ZqACAABAYqACAABQ1wxUJEmSJEmSJEnzzUAFAACAxEAFAACgrhmoSJIkSZIkSZLmm4EKAAAAiYEKAABAXTNQkSRJkiRJkiTNNwMVAAAAEgMVAACAumagIkmSJEmSJEmabwYqAAAAJAYqAAAAdc1ARZIkSZIkSZI03wxUAAAASAxUAAAA6trdGKhUq9WMj4/nwIED2blzZzZu3JhXX301r7zySl5++eVfqVdeeSXr1q3L1q1bs2/fvhw5ciSnTp3K7OzsPf8gVpIkSZIkSZLqLQMVAAAAEgMVAACAulbLgcq5c+dy9uzZHD9+PENDQ9mzZ082btyYNWvW5IUXXkhPT09Wr16d559//rZavXp1enp68vOf/zzr1q1LuVzOwMBAxsbGMj09nXPnzt3zD2MlSZIkSZIk6W62f3Asy55cm5ZFnfn457+Xj3/+e2lZ1JllT67N/sGxmj+/gQoAAACJgQoAAEBdq+VA5cyZMzlx4kQGBgaydevW7N69OwcPHszg4GAOHjx4pQMHDtxWl79ucHAwg4OD2bt375U7qRw7dizVatVIRZIkSZIkSVJdNDt7Lo+v3JBPfvGx/HVnf9ZuPZATp87kxKkzWbv1QP66qz/FFx/LD1ZuyOxs7X5uaqACAABAYqACAABQ12o5UJmamsrg4GB2796ddevWpVKp5OTJk5mdnc17772X999/f17Nzc1leno6Bw8eTH9/f7Zt25YDBw5kfHw8s7Oz9/yDYUmSJEmSJEmqZbOz5/K5RZ154H+uysixqTz36u489PDz+fQDP8ynH/hhHnr4+axasydHxqfyX/5qVT63qLNmIxUDFQAAABIDFQAAgLpWy4HK+Ph4duzYkT179mTfvn05cuRIZmZmMjc3l3fffXfenT9/PufOncvx48czMDCQSqWSnTt35tChQ1eeR5IkSZIkSZJ+W3t85Yb814dXZ+xENX/4rZX5d19ZkfU7hzI1PZvR46fz7Cu789mvPZW2h1fn2OR0Hvxfq/L4yg01OYuBCgAAAImBCgAAQF2r5UDl6NGjWbNmTXbv3p1jx46lWq3m/PnzuXDhQs6fP39HunDhQmZmZjI5OZlf/OIXeeONN/LWW29lenr6nn84LEmSJEmSJEm1av/gWH7n/sdz9PjptH7rmXzsM8vy1e++kPfeez/7hsZzqno2SbJ228F86oH/mz9d/lJGT1Tzyfsfy/7BsTt+HgMVAAAAEgMVAACAulbLgcqhQ4eyevXqbNu2LZOTk5mZmcm5c+fueGfPns309HT27duXn/3sZ9m5c2eq1eo9/4BYkiRJkiRJkmrVsifX5vvPbMhzr+7Oxz6zLB/7zLI0/7ef5LNfeyr/8v4n8od/2Z0kufDue/m3f9aZf9P+k7y8eSBPPLc5y55ce8fPY6ACAABAYqACAABQ12o5UBkcHExXV1c2bdqUqampnD17tibNzMxkZmYme/fuvTKIOX369D3/gFiSJEmSJEmSalXLos6s2zGYhx5+Ph/7zLL80//0SD7xB9/PJ7/0N/m9B3+U5Z3rkyTHJqbTvOiZfPbrK/Odzg3Z/OY7ue/rXXf8PAYqAAAAJAYqAAAAda2WA5WDBw+ms7MzGzduzMmTJ3PmzJmaND09nWq1mkqlkv/3//5ftm7daqAiSZIkSZIk6be6j3/+e5mcmsnvfukH+Sf/8f9cHKf80d/k03/8d/mzR36WuQvv5v3338/DT/bnvr98Pn/wP1bnq997OaemZ/PP73v0jp/HQAUAAIDEQAUAAKCu1foOKp2dnVm/fn1OnDiRarVak06fPp1Tp05l9+7dWbVqVbZs2WKgIkmSJEmSJOm3ussDlU8teCL/7POPprj/ifzegz/Kv/7KT3JscjpJ8tTPdueLf/VCFix9MQ98uzffeGJtpqbP5RMGKgAAANSIgQoAAEAdu1sDlePHj+f06dM1aWpqKidPnjRQkSRJkiRJklQ3tSzqzLodg2n/zk/zL1ofy6ce+Nv8/pefTMs3n82WvUeybd/RPPid3vzxsp/ny4+8mvZH1+THL+7Jjv2jue8bT9/x8xioAAAAkBioAAAA1LW7MVDp7+/PsWPHcurUqZp08uTJTE5OZteuXQYqkiRJkiRJkuqiZU+uzfef2ZDVr1VSfOmJ/Ku2v0vTVzvzuW89l47uLXli9Y48tPzl/GlHXxb+4I18/Yf92bp/LE/17sp3/37tHT+PgQoAAACJgQoAAEBduxsDlXXr1mV0dDSTk5M1aWJiIidOnMjOnTsNVCRJkiRJkiTVRfsHx/LJ+x/L6IlqvrLsH/P7X34y//5rT+fB//3ilZ//fu3xtVn0w/5868eb8uTL+zJ5eja/+6XHs39w7I6fx0AFAACAxEAFAACgrt2Ngcobb7yRo0eP5sSJEzXp+PHjGR8fT7lcNlCRJEmSJEmSVDf9YOWG/Mm3V2f85HQWdbyc/7DomTy07KUrP//9i7+9OE556tX9OT0zl6890psnnt1Yk7MYqAAAAJAYqAAAANS1uzVQGRkZyfHjx2vS+Ph4jh07lh07dhioSJIkSZIkSaqbZmfP5XOLOvMn3+7J+OR01mwdzCPPlPLnj/Xlv/+oPz95+a2UB8ZzavpcvvH9l/Ofv/kPmZ09V5OzGKgAAACQGKgAAADUtbsxUHn99ddz+PDhHDt2rCaNjY1ldHQ027dvN1CRJEmSJEmSVFfNzp7L4ys35Hfufzw//un2bN93NKfPnEt1Zi57DhzLylcr+dQfPZEnnt1Ys3HK3JyBCgAAABcZqAAAANSxuzFQWbt2bYaHhzM6OlqTjh49miNHjmTbtm157rnnDFQkSZIkSZIk1V37B8ey7Mm1ue8vuvKJLzyaT3zh0Xzhm/+Q7/792uwfHKv58xuoAAAAkBioAAAA1LW7NVAZGhrKkSNHatLz9oeAAAAgAElEQVTIyEgOHz6cLVu2GKhIkiRJkiRJ0j3IQAUAAIDEQAUAAKCu3Y2BymuvvZbBwcGMjIzUpMOHD+edd95JqVQyUJEkSZIkSZKke5CBCgAAAImBCgAAQF27GwOVvr6+HDx4MO+8805NunyeUqmU7u5uAxVJkiRJkiRJussZqAAAAJAYqAAAANS1uzlQGR4ezqFDh2qSgYokSZIkSZIk3bsMVAAAAEgMVAAAAOpaLQcqBw8eTGdnZ1577bUMDg5meHg4Q0NDGRoayuDg4B1paGjoQwOVrVu33sJAZSAdzUWK4poam9Pe0Z/hW/3gdaIvC4rGLC5XL/652p+2oiELS9WbPndL982v4R3r2nP+Sl117jvyeFd17XW7pesoSZIkSZIk6dclAxUAAAASAxUAAIC6Vus7qHR1deW11177wB1UhoaGcuDAgXk3ODj4gbuolEqlPPfcc7c1UGlo606pXE65XE651J+ejrY0FkVaVgykeisfvFYr6V7ekd7hy3/+NR2oXHvOX6mrzn1HHu/q8xmoSJIkSZIkSb/JGagAAACQGKgAAADUtVoOVA4dOpSVK1dm7dq1efvttzM0NHRlpHLw4MF5d/nxhoeHMzg4mFKplNWrV2f79u2pVm82bLg4tmhcXL5miDKRvrYiRXNHBn6VD2J/XQcqd6QanttARZIkSZIkSfqNzkAFAACAxEAFAACgrtVyoDIyMpKXXnop69aty65du/L2229neHg4IyMjOXLkSI4ePTqvjhw5ksOHD+fgwYPZu3dvNm/enFdeeSVvvvlmpqenb3K+Gw1UqiktbEjR0pXhubnMTfRmQdGYJeWrhhITfb/8u2p/2orGLC7feFhRHe7N0rbmNBZFGppas7irN8tvMPSoVpanqaE9vaWuLGxtSkNRpLGlPR39o7/8d9Xh9C1vS0tjkaIo0tS6OCtKE1eev72hKUtL/eloa05Dy4qLQ5trzzk3l7mJcroWt6apoUhRNKalbWl6B27x3Dd6vIWXHq+hKa2Lu1KeuOq1DfdleVtLGhsunruxuT3LL7+ujxyoVFNZ2pSiecUHRkOjvQtSNLSnb+JG32NJkiRJkiRJdysDFQAAABIDFQAAgLpWy4HKsWPHsn79+mzYsCGbN2/Onj17MjQ0lMOHD2d0dDRjY2M5duzYbTc2NpaxsbEcOXIkhw4dyltvvZWtW7dm8+bN2bhxYw4cOJAzZ87c5HyXByqlXw5UqhMZ7u9Ia9GQtsvjkfkOVCZKWdxYpGhZku7+csr9XVncfHGgccOBSlGkobE1S3v6Uy71pWthc4qiKUvL1czNjaanreHK41XK/ele3JKiaEnHQPXSQKVIU1NTFizpSk//wMXX96FzVtLRUqRoXpyu/nIqpd50tDWkaGhP7+gtnPs6j7e8uUjRujQ9pUoqpe6L/35B98Whz6Xr3bBgeXr6y5deV1OKhvb0T1znul3z52plaZqK5qwYuHytRtPTWqRhYX8mfg0+fJckSZIkSZLqPQMVAAAAEgMVAACAulbLgcrJkyfz1ltvZdu2benr68v69euzc+fOvPnmm9m7d2/eeuutX7m9e/fmzTffzO7du7N58+asWbMmmzZtSqVSyejoaM6ePXuT810cTBTFdWpd8cs7f8xzoDLa3ZqiaEvP6FXPPdCR5psMVBb0jH7grCuaL40xBjrSXLSka/iDr2VFS5GmpZVUq/1pL4o0Lr5muHHNOavlxWksmtNR+eDram8o0tI1fPNzX/N4E/3taSha033VuarljrS3LU+5Ope5ueH0dXen/+r/X1mapqI13aMfvm4f/nMly5uKNK8YuPjn4e60Fo1ZctWdaiRJkiRJkiTduwxUAAAASAxUAAAA6lotByrT09MZHR1NpVLJK6+8kjVr1mTDhg3ZsGHDlTurXP7v2+ny123YsCEbN27M2rVr8/Of/zzbtm3LkSNHMjU1ldnZ2Zuc79IdPdq6U6pUUqlUUimXU+rrzpKWIkXzpWHFvAYq1ZQXN6ZouXwXkUtVy1nS+FEDlavvFDKXublqKkubUjSvyK7eBdcf1RRFirb+KwOVtr6JDz72Necc7m5N0bj40njkcpfvSrI+W2527mseb6CjOUVzRwY+8pqPptLfm+4Vy7Nk4YI0NxQpbnWgMldNZfnFazAwN5fhrpYUTUtTqX7U80mSJEmSJEm6WxmoAAAAkBioAAAA1LVaDlTOnj2barWao0ePplKpZOvWrVm3bl1effXV/OM//mN++tOf5oUXXshPf/rT2+6FF17Iz3/+87z++usplUrZvXt3Dh06lKmpqZw9ezbnzp27yfkuDlQaF5dTveb/VQc60nx5HHG9gcpoz8W7d9zKQGXJ9YceS5tuc6CyvClFc8elgUpbegaGP/T9GB69eJ72hoa0919zZ5HbGai0r8+Wm537A49XvflAZaKU5a0NKZoWZPHy7vSWKhkoLb/1O6h84NpUsqK5SHPHwIe+d5IkSZIkSZLuTQYqAAAAJAYqAAAAda2WA5W5ubmcP38+1Wo1x48fz9tvv53NmzdnzZo1eeGFF7J69eqsXr06zz///G21evXq9PT05OWXX8769etTqVRy9OjRTE1NXXnOm5/t9gYqi68aqFRLi9N4SwOVuYz2tF4clIxe9RwDK9JcfNRApciCntEPnHVFS5GG9v6MVpamqWjK0qsHM9WBdC1sy9L+iVseqFTLi9NYNKdj4IN3hlnYUKSla/jm577m8Sb62tNQLPjAv6+Wl6a56eJjTPS1pSgWpHfi6v+/JI23MVC5/D1rXrgwTUXLNSMeSZIkSZIkSfcyAxUAAAASAxUAAIC6djcGKrOzszlz5kwmJyczOjqa4eHhDA4O5uDBg79yg4ODeeedd3LkyJGcOHEip0+fztmzZ2/jA9OLY4eGtu6UyuWUL1Xq686SliJF05KUJuYyVy1nSWORhgUd6S0PpFLqzsLmxjTc4kBlbqIvCxuLFK1L09NfTrm/O4ubG9Jwk4FK0dCapT2llMt96VrcnKJoTkelmrm54XQtKFI0tKWjt5RyqTcrFjalaGi/OA65xYHKXLWSjpYiRfPidPeXUyn1pqOtIUVDe3pHb+Hc13m85c2X/n2pkkqpJ0uaizS09WR47vIYpTELu0sZGB3NQH9XFjYXKYqmLC9N3OJAZe7inVqKIkXrNXd3kSRJkiRJknRPM1ABAAAgMVABAACoa7UeqMzNXRypnD9/PhcuXMh7772X9957L++///4d6b333su7776bCxcu3OKdUy53caBSFNfWkOYFS9N71Z1FRvs70tbckKIo0tSyMCtK/VnS1HRrA5W5uVSH+7K8rTmNRZGGptYs7i6lZ0HDRwxUWrOid0XaWxpTFEUaW9rT0X/VHVWqlfQsWZDmxovnbVqwJN2ViSvPf0sDlbm5zE2U07W4NU0NRYqiMc1tS9M7fIvnvt7jjfano70ljcXFx2tZ2HVx5DM3l7m5iZQ62tN89XOVS1ne2piioT19o7c2UJkb6Ejzh+4wI0mSJEmSJOleZ6ACAABAYqACAABQ1+7GQGVu7oMjlTvd5ce+1x/A3okuD1R6Ru/9WX4dm+hrT0NDW3on7u05JEmSJEmSJH0wAxUAAAASAxUAAIC6drcGKrq1DFRuUHU45f6eLGku0riwPxP3+jySJEmSJEmSPpCBCgAAAImBCgAAQF0zUPn1ykDlBg2sSGtDQ5oWLE+fayNJkiRJkiT92mWgAgAAQGKgAgAAUNcMVCRJkiRJkiRJ881ABQAAgMRABQAAoK4ZqEiSJEmSJEmS5puBCgAAAImBCgAAQF0zUJEkSZIkSZIkzTcDFQAAABIDFQAAgLpmoCJJkiRJkiRJmm8GKgAAACQGKgAAAHXNQEWSJEmSJEmSNN8MVAAAAEgMVAAAAOqagYokSZIkSZIkab4ZqAAAAJAYqAAAANQ1AxVJkiRJkiRJ0nwzUAEAACAxUAEAAKhrBiqSJEmSJEmSpPlmoAIAAEBioAIAAFDXDFQkSZIkSZIkSfPNQAUAAIDEQAUAAKCuGahIkiRJkiRJkuabgQoAAACJgQoAAEBdM1CRJEmSJEmSJM03AxUAAAASAxUAAIC6ZqAiSZIkSZIkSZpvBioAAAAkBioAAAB1zUBFkiRJkiRJkjTfDFQAAABIDFQAAADqmoGKJEmSJEmSJGm+GagAAACQGKgAAADUNQMVSZIkSZIkSdJ8M1ABAAAgMVABAACoa3djoDI7O5vp6emcOnUqx48fz9jYWEZGRubd0aNHMz4+nsnJyVSr1czMzNzzD2ElSZIkSZIkqR4zUAEAACAxUAEAAKhrd2OgMjU1lZGRkbz55ptZt25dXnzxxTzzzDN5+umn09XVlc7Oztuqq6srTz/9dFavXp01a9Zk+/btGRoayokTJzI7O3vPP4iVJEmSJEmSpLvd/sGxLHtybVoWdebjn/9ePv7576VlUWeWPbk2+wfHav78BioAAAAkBioAAAB1rZYDlbNnz14Zp1QqlezevTu7d+/Ojh07snnz5mzatCmbNm3Kxo0bb6tNmzZl8+bN2bZtW3bu3Jk9e/Zkz549GRoaysmTJ3PmzJmcO3funn8gLEmSJEmSJEm1bnb2XB5fuSGf/OJj+evO/qzdeiAnTp3JiVNnsnbrgfx1V3+KLz6WH6zckNnZ2v3c1EAFAACAxEAFAACgrtVyoFKtVnPkyJFUKpW88cYb2bVrV8bGxnLy5MlUq9WcOXMmZ86cyfT09G11+eumpqZy4sSJ7N+/P+vWrUu5XM7hw4dz8uRJAxVJkiRJkiRJv/XNzp7L5xZ15oH/uSojx6by3Ku789DDz+fTD/wwn37gh3no4eezas2eHBmfyn/5q1X53KLOmo1UDFQAAABIDFQAAADqWi0HKpOTk9m7d2/27NmT7du35+DBgzl9+nTOnTuXd999N++99968On/+fGZmZjIyMpKdO3dm165d2bt3b0ZGRjIzM3PPPxyWJEmSJEmSpFr2+MoN+a8Pr87YiWr+8Fsr8+++siLrdw5lano2o8dP59lXduezX3sqbQ+vzrHJ6Tz4v1bl8ZUbanIWAxUAAAASAxUAAIC6VsuByujoaNavX589e/bk8OHDmZyczNzcXM6fP58LFy7ckc6fP5/Tp09ndHQ0b7/9djZv3pxf/OIXOXPmzD3/cFiSJEmSJEmSatX+wbH8zv2P5+jx02n91jP52GeW5avffSHvvfd+9g2N51T1bJJk7baD+dQD/zd/uvyljJ6o5pP3P5b9g2N3/DwGKgAAACQGKgAAAHWtlgOVw4cP56WXXkq5XM7x48czPT19xz/0PH/+fM6ePZupqans378/a9asyZ49e2ryXJIkSZIkSZL069KyJ9fm+89syHOv7s7HPrMsH/vMsjT/t5/ks197Kv/y/ifyh3/ZnSS58O57+bd/1pl/0/6TvLx5IE88tznLnlx7x89joAIAAEBioAIAAFDXajlQOXToUFauXJlSqZSTJ0/m7NmzmZ2drUkzMzN566238sILL2T79u2pVqv3/ANiSZIkSZIkSapVLYs6s27HYB56+Pl87DPL8k//0yP5xB98P5/80t/k9x78UZZ3rk+SHJuYTvOiZ/LZr6/Mdzo3ZPOb7+S+r3fd8fMYqAAAAJAYqAAAANS1Wg5UBgcH09XVlY0bN+bUqVOZmZmpSWfOnMn09HQqlUqef/75bNu2LadPn77nHxBLkiRJkiRJUq36+Oe/l8mpmfzul36Qf/If/8/Fccof/U0+/cd/lz975GeZu/Bu3n///Tz8ZH/u+8vn8wf/Y3W++r2Xc2p6Nv/8vkfv+HkMVAAAAEgMVAAAAOpaLQcqBw8eTGdnZzZu3JjJyclMT0/XpGq1mqmpqezZsyerVq3K1q1bDVQkSZIkSZIk/VZ3eaDyqQVP5J99/tEU9z+R33vwR/nXX/lJjk1OJ0me+tnufPGvXsiCpS/mgW/35htPrM3U9Ll8wkAFAACAGjFQAQAAqGO1voNKZ2dn1q9fn+PHj+f06dM1aWpqKqdOncru3buzatWqbNmyxUBFkiRJkiRJ0m91LYs6s27HYNq/89P8i9bH8qkH/ja//+Un0/LNZ7Nl75Fs23c0D36nN3+87Of58iOvpv3RNfnxi3uyY/9o7vvG03f8PAYqAAAAJAYqAAAAde1uDFT6+/szPj6eqampmnTq1KmcPHkyu3btMlCRJEmSJEmSVBcte3Jtvv/Mhqx+rZLiS0/kX7X9XZq+2pnPfeu5dHRvyROrd+Sh5S/nTzv6svAHb+TrP+zP1v1jeap3V77792vv+HkMVAAAAEgMVAAAAOra3RqojI2N5eTJkzVpcnIyExMT2blzp4GKJEmSJEmSpLpo/+BYPnn/Yxk9Uc1Xlv1jfv/LT+bff+3pPPi/X7zy89+vPb42i37Yn2/9eFOefHlfJk/P5ne/9Hj2D47d8fMYqAAAAJAYqAAAANS1uzFQWbduXUZHRzMxMVGTTpw4kePHj6dcLhuoSJIkSZIkSaqbfrByQ/7k26szfnI6izpezn9Y9EweWvbSlZ///sXfXhynPPXq/pyemcvXHunNE89urMlZDFQAAABIDFQAAADq2t0YqLzxxhs5cuRIjh8/XrPGx8ezY8cOAxVJkiRJkiRJddPs7Ll8blFn/uTbPRmfnM6arYN55JlS/vyxvvz3H/XnJy+/lfLAeE5Nn8s3vv9y/vM3/yGzs+dqchYDFQAAABIDFQAAgLp2NwYqr7/+ekZGRjI+Pl6Tjh07lrGxsWzfvt1ARZIkSZIkSVJdNTt7Lo+v3JDfuf/x/Pin27N939GcPnMu1Zm57DlwLCtfreRTf/REnnh2Y83GKXNzBioAAABcZKACAABQx+7WQOWdd97J2NhYTRodHc3Ro0ezbdu2PPfccwYqkiRJkiRJkuqu/YNjWfbk2tz3F135xBcezSe+8Gi+8M1/yHf/fm32D47V/PkNVAAAAEgMVAAAAOra3RiorF27NocOHcrRo0dr0pEjRzIyMpKtW7caqEiSJEmSJEnSPchABQAAgMRABQAAoK7djYHKa6+9lqGhoYyMjNSsw4cPZ8uWLQYqkiT9f/bu77vOgsD3//kPzuX38nhz1qx15jiO50FkqzNxdKKjGUejaKNIh5E4DpkZqSgTj5zOCFVrR2tEUQctA41TLELLD6OlhAJpaDeBhhZCac2vpi1NfyXQ7lBKCvj5XrQN/UmTlhDofr3Weq9ZZO/s/fTpUy+y85lHkiRJkqQZyEAFAACAxEAFAACgqr1RA5X+/v5s27ZtWtq6dWuGhoZSLpezdOlSAxVJkiRJkiRJeoMzUAEAACAxUAEAAKhqb8RApb29Pf39/RNDkunKQEWSJEmSJEmSZiYDFQAAABIDFQAAgKr2Rg5UhoaGMjg4+Lq3ZcsWAxVJkiRJkiRJmsEMVAAAAEgMVAAAAKradA5U+vv7s3jx4tx///0TA5UtW7ZkcHAw/f3959zAwMBxA5VHHnkkt91229QGKpWhdCxqzuy6mpSKIkVRSm19UxYs787Isc8bac/soibN3ZUjX6ukZ/mitJaHj/z3cJY2FCmaOlI56X2Gs7yhSNF4qseOr9KzILVFQ5YPT/KD30o5c0qlNHVUJvf8qTa0KPVFfVqHJvs9J56X03TS+XzzNNLdktk1RYq6BempvM6vP9nrbbyS3pa6FDXN6a6MpH12kaJ4jWrmpnviWEfSvXxeGutrj3+Ptt4zXn9vmiodaSxKmVOunPq/38TXjyRJkiRJUrVmoAIAAEBioAIAAFDVpvsOKq2trbn//vvT19c38X2Dg4Pp6+tLb2/vOTUwMDDxmlu2bEm5XM6vf/3rdHV1TW6gMtKdBfVFiqIuTQta09ZRTrmjLa1zZ6emKFI7tyPDR59b6cnSBS1pmxhqHB6d1C7oOfJL/wYqpz4vpzvuE8/nm6WRdDSVUsxuTffw63xOp3K9HTdQGc9Ib3e6u4/UviB1RZGG1vKrX+sZOnK+K+ld1JCiqE1TS1vK3T3pKXdk6bzZqSlKaVx+5n+3b4rONFB5014/kiRJkiRJ1ZuBCgAAAImBCgAAQFWbzoHK0NBQ7rjjjjzwwAN56qmnJkYqW7dunXiNrVu3TrkTv3dwcDC///3vUy6Xc88992T9+vWpVM40LhhJeW5NilJjlvae/NzhtqaUiprMPe0dGgxUJnde3modvltJzdzu1/n4p3q9HT9QOe75w0vTUBRpPNXfeaU782pOdfyVdM+tTVHXkt4ZP8eT6EwDFUmSJEmSJL3pMlABAAAgMVABAACoatM5UNmxY0dWrlyZ1atX57HHHsvGjRszNDSUHTt2ZPfu3dmzZ89Zt3v37gwPD2f79u3p7e3N+vXrs3bt2jzwwAN5+umnMzY29trHN9KexqJIfevp/hzD6e7oSPfQsb8gX5Pm7krGx3uzqK5IURypriW9kx2ojLRl9onDl5H2ia8dHai0ti/KnPqaFEWRmvrGtHQMn/o4jw5U2jqyqKk+NUWRolSXpkXdGZl4/e60NjektlSkKGpS3zgvbceOJF7r8RMGKpXepWksFamb1/Hq6090ivNS6UhTqTbzyh1paaxLqX7R4YHEcefzyPcPd6TlyJ+hVDc789o6sqCu9OoQ40yPV4bSvqAx9TWH37+2oTmLyiMTf3+nPI5T/T0dPf7aeempnOH8TOp1z+J6O4eBytyaIqU57cfcjeXo9/WkXO49/rqYc+TPVapNQ3NrukeOva5qM7e9LfNm16VUFKmpn5OlPcPpXtR05ByXUt+8PL0nHt/4kaFVqSlt5dbMaag98v1Nx1/HZzivr30HlROun6PH29GeljkNqT3Vv4MzXT+SJEmSJEk6pwxUAAAASAxUAAAAqtp0DlT27t2bdevWZe3atXnooYfS1dWVp59+Or29vRkYGMjg4OA51dfXl82bN+fxxx/P6tWrs2bNmqxbty5DQ0M5cODAax5bpbs5NUVdWnon+QHrSYOK09xBpfFUw42hiccmN1ApUpQaMm95R7rL7WmdU5eiqM2CnlMNEsqZUypSlOozd3k5vb3daVvQkOLon63Sk5b6IkVdc1o7utNTbktLYylFqSltw5N4/JiBSqV3aZpqDo9TTho/THTCeal0pKlUpLa2NrPntmZ5R+/E148fGPRkQV2RUsO8LC/3pLujNXPqSimODjHO9Pj4cJY3llLUz83Sju70dHdkaXN9iqI+Lb2V0x/HSZ1wB5Uznr/Jve6Ur7ezHaiMV9KzqOHIwGZ25rYsT0f30MnHdOR8FkfOZ095aZrrihSzl2bo2OuqpjEtHb0Z6m3Pgvojw585S1PuHUrP8jmpKYo0dYyc/Oc9ch2Xak6+jud1VyZ1Xqc+UClSqq1P89Jyeod609HS8Oq/mzNePzP/CxySJEmSJElv9QxUAAAASAxUAAAAqtp0DlT279+fLVu2pLu7O21tbWlvb0+5XE5XV1cee+yxc+7RRx/NI488kgcffDC/+c1vsmbNmvT392fv3r154YUXXvPYKh2NKYqGLB0+5uuVcppLx9xBozjmjiiTHagUr9EUBiqzlx97x5TDdyYpNbWfPH458ov5tfO6Xx0hjBz+Zf6mjsqrw4ie49+vqXT4bh5nevzoQGVRx+FxSk3zKe7McVynGKgURWqaTxjunHA+R9qbUipmZ/kxfx+V8tzUHBkQnOnx8d6W1B1zp5eJ81ZfpHZeTyqnO46TOn6gcsbzM8nXnfL1dtYDlcPfO1RenpbmxjTUHn3tmjQ0L0rHkfcf6WhKqWjI0mPOV6W7JU2NCw6/35Hr6tg7vgwtrU9RNKZ94i4rPZlXe+q7wrzmdTynI8OTOK9nM1CZGBYdvfZKk7x+XsdfxJAkSZIkSarWDFQAAABIDFQAAACq2nQOVA4cOJDR0dH09fVl7dq1Wb16dTo6OvLAAw/kvvvuy8qVK7Ny5crce++9U+ro991///3p6OjI6tWrs3r16jz11FPZvXt3KpVKXnzxxdc8tkq5OaWT7kpSyVBPT3p6etLTU87S2WcxUGloTXniNY7U3XH4bhWTHqjUZdFxd9qopGdebYq6lvSe+Gc58ov5je0jJ3zt8EBlaGnDKUYOh4+9NKec3jM8XhlalPoj44lScfjPd9IxjJ/8vScOVI47vpPOZyU9C2pT1C06/rVH2tNYFGnsGDnD45WMtM1+7WHQ6Y7jpI4fqJzp/E32dad8vZ3TQOWE9x7uSfui5jSUihS1c1MeGT/82qe6nk68ro55j+HlDSlq5x1zPL1pqXutgcrpruNFWTOJ83o2A5XZJ/07mNz1M52/mCFJkiRJklQtGagAAACQGKgAAABUtekcqIyPj+fFF1/M6OhohoaGsmHDhjz44INpa2vL0qVL86tf/Sq33nprlixZMqVuvfXW3HrrrbnrrrvS3t6exx57LP39/dm9e3cOHDgwuQ9Mh9syuyhSt6j3NM8ZSmv9WQxUGjtevYPDRIefe9qByvDyNBw3UKk/+Rf7T/UL9uPjx41RTvW11xxYNJ1hoNL06kClfkE5wz0LUlcUmb38tf7uTzFQOfH4Tjqfrw4XTjtQec3Hjw5UGrO8d+ik63RouHL64zipKQxUmo4MVCbzulO93s52oNK7NM1N8ybulHJsh6+tUprLI+c0UOk5l4HKgsNDq9ccqDSd/UCl8aR/B5O7fqb6yxaSJEmSJEk6OQMVAAAAEgMVAACAqjbdA5VDhw7l+eefz3PPPZft27fn6aefzuOPP561a9dmzZo1efjhh6fcmjVrsmbNmqxbty49PT3ZsmVL9u7dm7GxsYn3PPOxjaSjuSZFqTFLe0/+BfXhtqbDdwyZpoFK8zEDlUq5OTXHDVSKzF4+fMz392ZR/ZE7S5z42mcYqFS6m1NT1KWl9/g7tswpHR4WnOnx8aFFqS/q0zo0nvHxSrrn1aYoNaXtFKbwa9gAACAASURBVAOIU56XSQ1UxjPcNjtFMTvLj3ndSvfc1BwZEJzp8UrPvNQWtZl37PCn0pvWOY2Z1zFy1gOVM56fKbzulK63sx2oDB1+7FQjopHy3NQUtZnXU8lIe1NKJ53PeamrbTz8tddloHKa67ipI8OTOK+v30DlzNfPufzihSRJkiRJkg5noAIAAEBioAIAAFDVpnugcmwHDx7MgQMH8vzzz79uHThwIAcPHsyLL7449Q9NR8pZ0FCkKGrTtKA1y9s70tG+PIuaG1Iq1aexoZTSawxU2hqKlOa0pXd4JJMeqFS6M7emSGl2S9q6e9NTXpo5dTUpnTBQKUoNmbe8nO7u9rTOqUtR1KWl5xS/SH+Ggcp4pSct9UWKuuYs7ehOT7ktLY2lV0cmZ3r8uIHKeMZHOtJcU6SmuSMjpzyvJ5yXSQ5UxkfKR87LgrSVe9Ld0Zo5dTUpjg4IzvT4+FBaZxcpSo1paSunu9yWRXMOj2kODy7ObqBy5vM32ded4vV2tgOV8ZGU59amKGoye15r2to7Ui63p611bhpKRUpNyzN05M+1oK5I0TAvy8s96Skvz9y6IqXGo4+/PgOV467j5mOu40mc19dzoHLm62fmfnFDkiRJkiTpfMlABQAAgMRABQAAoKq9UQOVQ4cO5aWXXsrLL7+cl19+Oa+88so5d/S1XnrppRw6dGiSd045seF0LGpOY31tSkWRUm1DGptb0j5UyUhbY2pOO1AZT+/SptSVihQNremd7EBlfDzDHS1prCulKIrU1s/JonJH5tbWvjpQqZmTtvaWNNXXpChKh5/TPXLq4z/TQGV8POMj3WltbkhtqUhR1KSucV7aho69c8VrPH7iQGX86N0+ajOvfOpf7D/uvEx2oDI+nspQexY01qVUFKmpb8qijrbjRglneny80pPlc2enrqY4fN5mz83SnpGJ9zurgcqZzs9UBipTud7OeqBy+D3KS+emaXb9kWMupaauIXNa2tN77GsNd6SlqT41xeE/V/2c1pRHjr2GznWg0pBFbYuOXMeH/85aOo65o8oZzuvrOlCZzPUjSZIkSZKkc8pABQAAgMRABQAAoKq9kXdQGR8fnxiSvJ7N9Aeveh0aLmf50vYMHTugGFqU+qIuLb2TeHymj1/HdXSgsnx45o9lfHzc9SNJkiRJkvQGZKACAABAYqACAABQ1d7ogYp0yobb0lgq0rCgPb3DIxnu7ciixlKKupbDd/040+Mzffw6rjffQMX1I0mSJEmSNN0ZqAAAAJAYqAAAAFQ1AxW9WRopt2ZOQ02KokhRqk3DnEUpD0/+cb15etMNVMZdP5IkSZIkSdOdgQoAAACJgQoAAEBVM1CRJEmSJEmSJJ1rBioAAAAkBioAAABVzUBFkiRJkiRJknSuGagAAACQGKgAAABUNQMVSZIkSZIkSdK5ZqACAABAYqACAABQ1QxUJEmSJEmSJEnnmoEKAAAAiYEKAABAVTNQkSRJkiRJkiSdawYqAAAAJAYqAAAAVc1ARZIkSZIkSZJ0rhmoAAAAkBioAAAAVDUDFUmSJEmSJEnSuWagAgAAQGKgAgAAUNUMVCRJkiRJkiRJ55qBCgAAAImBCgAAQFUzUJEkSZIkSZIknWsGKgAAACQGKgAAAFXNQEWSJEmSJEmSdK4ZqAAAAJAYqAAAAFQ1AxVJkiRJkiRJ0rlmoAIAAEBioAIAAFDVDFQkSZIkSZIkSeeagQoAAACJgQoAAEBVM1CRJEmSJEmSJJ1rBioAAAAkBioAAABVzUBFkiRJkiRJknSuGagAAACQGKgAAABUNQMVSZIkSZIkSdK5ZqACAABAYqACAABQ1d6IgUqlUsnu3bvT19eX7u7udHZ2ZuXKlbn33nuzYsWKKfe73/0uK1asyEMPPZRHH300mzZtyo4dO/Lcc8/l4MGDM/5BrCRJkiRJkiRVWwYqAAAAJAYqAAAAVW06ByovvvhiXnjhhezduzeDg4N54okn0tnZmfvuuy933XVXli9fnmXLluWOO+6YUsuWLcuyZcvyu9/9LqtXr85jjz2WJ598Mr/v7c2WoaEMbd2aoa1bs3PXrhn/UFaSJEmSJEmS3og2DezM/JtWpf6qxfnjTy3MH39qYeqvWpz5N63KpoGd0/7+BioAAAAkBioAAABVbToHKs8//3z27t2bvr6+dHV15YknnkhfX18GBgbS398/UV9f35Q6+n0DAwMZHBzMQx0duXnx4ny/5Yf51+u+lf/3zWtzzb99M/91669m/ENhSZIkSZIkSZrODh58MT+6tTMXfO76fH9xR1Z19WXvc89n73PPZ1VXX77f2pHic9fnx7d25uDBF6ftOAxUAAAASAxUAAAAqtp0DlT27duXwcHBbNiwIR0dHenp6cmzzz6bgwcP5pVXXskf/vCHc2psbCw7dgznzrvuzpVf/Vo+fvGn8673/Xne+e5S3vnuUr7a/H9n/MNhSZIkSZIkSZquDh58MZ+8anEu+9dfZ/uufblt5YZ88bo78t7Lfpr3XvbTfPG6O/Lr+57IM7v35e/+7df55FWLp22kYqACAABAYqACAABQ1aZzoLJnz56sW7cuGzZsyKZNm7Jjx44cOHAg4+Pjefnll8+5/oGB/O7elfnW/O/m45/6dN73gQ/mne8u5YL3vC/vef8Hcs2/fnPGPyCWJEmSJEmSpOnqR7d25u+vW5adeyv57NdvzYevWJTVjw9m39jBDO/Zn1/duyEfu/KWNF63LLtGx/KFb/46P7q1c1qOxUAFAACAxEAFAACgqk3nQOWZZ57Jfffdlw0bNmT37t0ZGxvLoUOH8tJLL+XQoUNn3fPPP5/R0dE88NBDmf+97+fSv7s8F7znfXnHu96dP73wotT85YfyyVkN+X7L9TP+AbEkSZIkSZIkTUebBnbmXZf8KDv27E/D15fkbR+dn3/67l155ZU/5OnB3Xmu8kKSZNWj/bnosv/IPy74TYb3VnLBJddn08DO1/14DFQAAABIDFQAAACq2nQOVLZs2ZJly5alq6sro6OjOXDgQF588cVzrrevP79buTLf/f7CNFw6Ox/48EfypxdeNHH3lC986R9y46L/zEOrp+f/E6AkSZIkSZIkzXTzb1qVHy7pzG0rN+RtH52ft310fuq+fHM+duUt+T+X3JDPfmNpkuSll1/Jh/55cT7YdHNWrO3NDbetzfybVr3ux2OgAgAAQGKgAgAAUNWmc6AyMDCQ1tbWrFmzJvv27csLL7xwTu3bty+7d+/Offffn+u+Mz+f+9vLcsF73pc/ueDC/Om73p2L/vz9+eBffSTfXrAgPU9tzO49e2b8Q2JJkiRJkiRJmo7qr1qch9YN5IvX3ZG3fXR+/ugT38vbP/PDXPD5n+Q9X7gxCxavTpLsGhlL3VVL8rGv3prvLO7M2ie35uKvtr7ux2OgAgAAQGKgAgAAUNWmc6DS39+fxYsX5+GHH86zzz6b559//qwbGxvL05s25Z623+bb312Qz1zy+bz/Q3+VP73wovyfi96Ti/6sJh+/+NP5xy9fmVt/tTTP7NiRytjYjH9ILEmSJEmSJEnT0R9/amFG9x3IhZ//cf7nx//98Djl0p/kvZf/PP/8vd9m/KWX84c//CHX3dSRi79xRz7z/5blnxauyHNjB/O/L/7B6348BioAAAAkBioAAABVbbrvoLJ48eKsXr06e/fuTaVSOatGRkbyzDPP5LcrVuRfr5uXWZ+/NBeU3ps/ueDCvONd786ff7A2H7/4M/nnOV/Jwh/8IA8++GD279+fQ4cOzfiHxJIkSZIkSZI0HR0dqFw0+4b8r0/9IMUlN+Q9X7gxH7ji5uwaHUuS3PLbDfncv92V2fPuyWXfbsvVN6zKvrEX83YDFQAAAKaJgQoAAEAVe6MGKnv27Mn+/fun1L59+7Jv37482dOTZXfelWu//Z1c/NnPpab2wxN3Tnn3n9Xk7/7+S7nhZ/+Rm/7z5tx00015+OGHU6lUZvwDYkmSJEmSJEmaruqvWpyH1g2k6Tt35h0N1+eiy36W93/pptT/y6/yyFPP5NGnd+QL32nL5fN/ly99b2WafnBffnHPE1m3aTgXX/3L1/14DFQAAABIDFQAAACq2hsxUOno6MiuXbvy3HPP5bnnnsuOHcP5fW9vNm3enE2bN6evvz9DQ0MZ3rkzzz777MTzdu3ena1bt+bu37TlG3P/LRd/9pIUx9w55c8+WJuPferT+e73F2Zdd3dWd3Zm6dKleeSRR7J///4Z/4BYkiRJkiRJkqar+Tetyg+XdGbZ/T0pPn9D3tf489T+0+J88uu3pWXpI7lh2bp8ccGK/GNLe+b8+MF89acd6dq0M7e0rc93/3PV6348BioAAAAkBioAAABV7Y0YqDz00EMZHh7O6OhoRkdHc/+qB/LNb307//KNa/Iv37gmCxb+IIt/+V9Z/fDDGR4ezsjISEZGRvL4+vW57fY78q/XzcsnZzXkz//yQ4fvnPLuUt79vj/PZV/8+/zoJz/Nvfe1Z2BgIF1dXbntttsMVCRJkiRJkiSd920a2JkLLrk+w3sruWL+3Xn/l27KR678Zb7wrXsmfv575Y9W5aqfduTrv1iTm1Y8ndH9B3Ph53+UTQM7X/fjMVABAAAgMVABAACoam/EQOXBBx/Mjh07snfv3uzduzc33XJLav7yQ/mTCy7Mn1xwYf7qbz6eK/75y1n0nzen56mn0t/fn76+viy78678yzeuySdnffb4O6d84C/zsU9enPn//r10PfZYBge3ZPfu3Xn88cfz61//2kBFkiRJkiRJUlX041s78w/fXpbdz47lqpYV+eurluSL838z8fPfr/3s8DjllpWbsv/AeK78Xltu+NXD03IsBioAAAAkBioAAABV7Y0aqGzfvj179uzJnj178p+LW/PBj9Tlne8u5U8uuDClmr/Ih//6b3LlV7+WRf95S1r/a0luXtyaa/7tm/nEpz+TP/tgbf70wovyzneX8q73/lkua/z7XH/DT3LvyvvS3z+QZ3bsyK5du7Ju3ToDFUmSJEmSJElV08GDL+aTVy3OP3x7eXaPjuW+roF8b0k5X7m+Pf/3xo7cvGJjunt357mxF3P1D1dk1r/8Vw4efHFajsVABQAAgMRABQAAoKq9EQOVBx54INu2bcuuXbuya9eu3HrbbZn1+dn587/80MRI5U8uuDAf+ZtPpOnLc/LPX7kqTV++Mp/49KwUF71n4s4p7/vAB1NX/6l8Z8G/p+vRRzM4OJjdu3dn9+7dGR4ezmOPPWagIkmSJEmSJKmqOnjwxfzo1s6865If5Rd3PpbHnt6R/c+/mMqB8TzRtyu3ruzJRZfekBt+9fC0jVPGxw1UAAAAOMxABQAAoIq9EQOVVatWZWhoKMPDwxkeHk7nww/nP36xKE1fnpP3/cUHj7uTyl997OP5yN98Ih/+67/J+z7wl6/eOeU978vsyxvT8uMf57cr7s3ve3uzffv2idd85pln8uijj+a2224zUJEkSZIkSZJUdW0a2Jn5N63KxV9rzds//YO8/dM/yKf/5b/y3f9clU0DO6f9/Q1UAAAASAxUAAAAqtobNVAZHBzMM888k2eeeSa9vb3pfvzx/OQ/bszFn73kpDupHNs73vXuvPcvPpiPfrw+35r/3ax95JH09vVlx44dE8OU7du3Z9u2bXnkkUcMVCRJkiRJkiRpBjJQAQAAIDFQAQAAqGpvxEDl/vvvz8DAQLZv357t27dny5Yt6evvz/2rHsjPfv6Lk+6kcrR3XnhRLnjP+3Lp312ehT+8Pr/57W+zafPmDA0NTbzW0XHK1q1bUy6XDVQkSZIkSZIkaQYyUAEAACAxUAEAAKhqb8RApb29Pf39/dm6dWu2bt2a7du3Z8eOHent7cu67sfzk58dvpNKTe2HU5Tem3e+u5R3vruU9/3FB/ORv/lErvv2d9K5Zk02//73E6OUo6+1devWieMpl8tZunSpgYokSZIkSZIkvcEZqAAAAJAYqAAAAFS1N3KgMjQ0lC1btmRoaChbt27NwMBgfv/73+e+9vvz0xt/niuv+lo+/Nd/k/d/6K/yFx/6q1z+pSvy/Zbrc/c9v8lTGzdmYGBg4r23bNlyXAYqkiRJkiRJkjRzGagAAACQGKgAAABUtekcqPT392fx4sW5//77J8Ylg4ODGRwczMDAQLZs2ZKtW7dm06bNefSxdVl08y35h3/6ci5r/Pv83Re/lIU//FE6H16TjU8/PfGeAwMDxzU4OHjSQKWrq2sSA5VKOpqKFMUJlWpT39SSjqHK5D54rXSksShlTrly6v8+ZSPpXj4vjfW1KRVFiqKU2vqmLGjrTeWk1x9Ke8ucNNQdeW6pNvVNC9LWM3Lk8Z7Mqy1SFDWZ232q9xxOW+PhP1v90jP/nUmSJEmSJEnS2WSgAgAAQGKgAgAAUNWm+w4qra2tuf/++4+7g8rg4GD6+vrS39+fgYGB9Pb25umnN2Vt+ZG0/W5F7v5NW+5pa0tHZ2ee2rgxvb296e/vT39/f/r6+iY6OnI5Wrlczm233Ta1gUrdvLR3d6e7uzvd3eW0L52X2aUiRX1LeiqT+OB1ygOVSnoXNaQoatPU0pZyd096yh1ZOm92aopSGpcfc15HyplXV6QoNWTuouVpL5fTvnxRmhtKKYrZae2tHDNQKVIzt/vkgctwWxoLAxVJkiRJkiRJ05uBCgAAAImBCgAAQFWbzoHKli1bcuutt+b+++/P5s2bMzg4ODFSOTo46e/vz+DgYLZu3ZqdO3dmdHQ0zz77bJ599tns3r0727ZtO+n5x37fsXdWKZfLWbZsWR577LFUKme6A8qRgUp9a4ZOeGykrTFFUZsFPZO4i8pUByqV7syrOdWYpJLuubUp6lrSO/HfNSlq5qRt6OTXWFBbpNTUnpEjA5Xa2XUp1cxNd+XkP0uppiH1JQMVSZIkSZIkSdOXgQoAAACJgQoAAEBVm86ByrZt2/Kb3/wmDz74YNavX5/NmzdnaGgo27dvzzPPPJMdO3Zkx44dGR4ezs6dO7Nnz56Mjo5OtHfv3uzatSs7d+7M8PDwxPOP9swzz2Tbtm3p6+tLT09P1q5dmxUrVuSJJ57I2NjYGY7v9AOVSnlOSkVN5nYfGZmMdKe1uSG1pSJFUZP6xnlp6z3NIGUSA5W5NUVKc9ozfOJjwz0pl3szMj6e8ZGONJWK1Lee+jwPl5emdXk5w0cGKvUtrWks1aT5uPcdSVtjKbVzWzOnxkBFkiRJkiRJ0vRloAIAAEBioAIAAFDVpnOgsnPnzqxevToPP/xw1q5dmyeeeCKDg4PZtm3bxChl165dU27nzp3ZuXNntm/fni1btuSpp55KuVzOmjVrsmbNmvT29ub5558/w/EdM1CpvPq14Z62zKsvUtTMScfIeMYrPWmpL1LUNae1ozs95ba0NJZSlJrSNjw+9YHKeCU9ixpSFEWK2tmZ27I8Hd1DJ9xNZTyVngWpLWoz70x3cTk6UGntSXtTKTXN5Vdfa6QtjaXaLOgup9lARZIkSZIkSdI0ZqACAABAYqACAABQ1aZzoPLss89m48aN6erqSnt7e1avXp3HH388Tz75ZJ566qls3LjxrHvqqafy5JNPZsOGDVmzZk1WrlyZNWvW5Kmnnsrw8HAOHDhwhuM7MlApTlHN7LSURzI+Pp5Kd3Nqirq0HDsUGWl/9e4mUx6oHH7vofLytDQ3pqH26PvWpKF5UTqGDz+nUm5OqajPot4zfPA7MVAZynBHU0o1zSkfGdyMtDWmVLsgPSPdBiqSJEmSJEmSpjUDFQAAABIDFQAAgKo2nQOVsbGxDA8Pp6enJ/fee+/ESKWzs/N16ehrrVq1Kr/97W/z2GOPZceOHXnuuedy8ODBMxzfkYFK3by0d/ekp+dIvcPH3c1kaGlDiprmdFeO/d7hLG8oUppTTuWsBirHVxnuSfui5jSUihS1c1MeGU+lZ95r30GlMpze3qGMHDNQGR/pSFOpJs3lSsbHR9LWWErtgp5UKgYqkiRJkiRJkqY3AxUAAAASAxUAAICqNp0DlRdeeCGVSiU7duxIT09Purq68tBDD2XlypW55557cvfdd+euu+6acnfffXfuvvvurFixIg888EDK5XI2bNiQoaGh7Nu3bxJ3TxnPxEClvjVDr/Vnfq2BStNZDFR6l6a5ad7EnVKOrdKzILVF6fDAZKQ9TUWR+kWnPs9DrfUpitlpGz5moDI+ko6mUmqayxkZbktjqTYLeioZN1CRJEmSJEmSNM0ZqAAAAJAYqAAAAFS16RyojI+P59ChQ6lUKtmzZ082b96ctWvXpr29PXfddVfuvPPOLF++/Ky68847s2LFinR2duapp57K8PBw9u/fn0OHDuXQoUOTOLbJDVQq3c2pKerS0nvM4GSkPXNKR0YhUx2oDC1NQ1Fk9vKTz99IeW5qJu6aMpJyc02KUlOWD53wWpXuLKgrUsxemqFj76AyPp6RjqaUauakbWljSrUL0lMZN1CRJEmSJEmSNO0ZqAAAAJAYqAAAAFS1N2KgcvDgwTz//PMZGRnJ8PBwtm7dmoGBgfT3959TQ0ND2bFjR/bs2ZNKpZIXXnhhCh+YTm6gMl7pSUt9kaKuOUs7utNTbktLYylFqSltw+NTH6iMj6Q8tzZFUZPZ81rT1t6Rcrk9ba1z01AqUmpa/urxjHRkXl2RoqhPc8vStHV0pG1pS5rrSymKhizqrWT8hIHK+EhH5pSK1JSK1C7oSWV83EBFkiRJkiRJ0rRnoAIAAEBioAIAAFDVpnugMj4+PnFXk5deeimvvPJKXnnllfzhD394XXrllVfy8ssv56WXXprknVOONsmByvh4xke609rckNpSkaKoSV3jvLQNnWaQcsaBynjGx4dTXjo3TbPrj7xmKTV1DZnT0p7eygnPrfSmfUFTGupqUhRFipra1DctSNvRO7qcOFAZH0nHnFKKojYLeo4+x0BFkiRJkiRJ0vRmoAIAAEBioAIAAFDV3oiByvj48SOV17ujrz3TH8BKkiRJkiRJUrVmoAIAAEBioAIAAFDV3qiBiiRJkiRJkiTp/M1ABQAAgMRABQAAoKoZqEiSJEmSJEmSzjUDFQAAABIDFQAAgKpmoCJJkiRJkiRJOtcMVAAAAEgMVAAAAKqagYokSZIkSZIk6VwzUAEAACAxUAEAAKhqBiqSJEmSJEmSpHPNQAUAAIDEQAUAAKCqGahIkiRJkiRJks41AxUAAAASAxUAAICqZqAiSZIkSZIkSTrXDFQAAABIDFQAAACqmoGKJEmSJEmSJOlcM1ABAAAgMVABAACoagYqkiRJkiRJkqRzzUAFAACAxEAFAACgqhmoSJIkSZIkSZLONQMVAAAAEgMVAACAqnY2A5Xe3t709vZmbGxMkiRJkiRJknQeZ6ACAADAVBioAAAAVDEDFUmSJEmSJEnS6TJQAQAAYCoMVAAAAKqYgYokSZIkSZIk6XQZqAAAADAVBioAAABVzEBFkiRJkiRJknS6DFQAAACYCgMVAACAKmagIkmSJEmSJEk6XQYqAAAATIWBCgAAQBUzUJHeHO3duze7d++WJEmSJElSFbZ3794Z//nU6TJQAQAAYCoMVAAAAKqYgYo0s+3duzfr16/PunXrJEmSJEmSVMVt2LDhTTlUMVABAABgKgxUAAAAqpiBijRz7du3L48//njWrVuXTZs2ZfPmzZIkSZIkSarCNm3alHXr1mX9+vXZv3//jP/c6tgMVAAAAJgKAxUAAIAqZqAizVy7d+/OunXr0tvbm0OHDuXll1+WJEmSJElSFXbo0KH8/ve/z7p167J79+6z+lnTk5u35Vs/vy+f+Mot+eNPLcwff2phPvGVW/Ktn9+XJzdvO+ufYRmoAAAAMBUGKgAAAFXMQEWauYaHh7Nu3boMDAzkpZdemun/OQAAAABghrz00ksZGBjIunXrMjw8PKWfMe3fX0nLLx/KBZ+7Pt9f3JFVXX3Z+9zz2fvc81nV1Zfvt3ak+Nz1+eEvH8r+/ZUp/wzLQAUAAICpMFABAACoYgYq0sxloAIAAABAcvYDlf37K/nEnJtz2b/+Ott37cttKzfki9fdkfde9tO897Kf5ovX3ZFf3/dEntm9L3/3b7/OJ+bcPOWRioEKAAAAU2GgAgAAUMUMVKSZy0AFAAAAgOTsByotv3wof3/dsuzcW8lnv35rPnzFoqx+fDD7xg5meM/+/OreDfnYlbek8bpl2TU6li9889dp+eVDU/oZloEKAAAAU2GgAgAAUMUMVKSZy0AFAAAAgOTsBipPbt6Wd13yo+zYsz8NX1+St310fv7pu3fllVf+kKcHd+e5ygtJklWP9ueiy/4j/7jgNxneW8kFl1yfJzdvm/TPsAxUAAAAmAoDFQAAgCr21huo7EzX7dfm8vralIoiRVFKbf0VmX/3xoxO9jVGO3NlqZQrVo2+jse1MQvritQv6ZvE+6/K5UUpV3a+nu+vt2IGKgAAAAAkZzdQ+dbP78sPl3TmtpUb8raPzs/bPjo/dV++OR+78pb8n0tuyGe/sfTwa7/8Sj70z4vzwaabs2Jtb264bW2+9fP7Jv0zLAMVAAAApsJABQAAoIq9tQYqo9l446wURW2uWHh3OrvWZ33nqiy59tLUFKVcfvskxiFjYwYqetNkoAIAAABAcnYDlU985ZY8tG4gX7zujrzto/PzR5/4Xt7+mR/mgs//JO/5wo1ZsHh1kmTXyFjqrlqSj3311nxncWfWPrk1n7pq8aR/hmWgAgAAwFQYqAAAAFSxt9RAZbQr19YUqbmm64S7pYym65raFHULs3FSr2OgojdHBioAAAAAJGc3UPnjTy3M6L4DufDzP87//Pi/Hx6nXPqTvPfyn+efv/fbjL/0cv7whz/kups6cvE37shn/t+y/NPCFXlu7GD+98U/mPTPsAxUAAAAIHdGLwAAIABJREFUmAoDFQAAgCr2VhuoXFNTpHTlimw98bGt69PZuTE7j/73zq7cfOWs1JaKFKXazLr65nTtPPo6RwYqd6/KjVfUp6YoUpTqcsWNXa9+/2hfVsy/PPU1RYqiSO2sq3Nj586J9xvtuzvXXl6XmqJIqXZWrr757sw/OlDZeXcuLWpyTdcxA5SdK1792qkGKmd4P52fGagAAAAAkJzbQOWi2Tfkf33qBykuuSHv+cKN+cAVN2fX6FiS5Jbfbsjn/u2uzJ53Ty77dluuvmFV9o29mLcbqAAAADBNDFQAAACq2FtqoDI2mvU3zkpRFClqL801C2/Pqq6+E+6mMpax0fWZX1ekmHVtbu9cn/WdS3J1XZHi0iXpGxs7MlApUpTqc83tndm4sSt3z5+VoqjLwo1jGRvbmtsvL6WovyZLVnVlfdeqLLm6PkVRn4UbRzO2szNX1xQTj3etuvnw6xdnO1A5w/u9CYYUmp4MVAAAAABIzm6g8omv3JKH1g2k6Tt35h0N1+eiy36W93/pptT/y6/yyFPP5NGnd+QL32nL5fN/ly99b2WafnBffnHPE1m3aTif+lrrpH+GZaACAADAVBioAAAAVLG31kBlLGNjo+nrvD0Lr748s2oPj0KKoiazrr4xq7Yefs7OVVekVMzKkr5Xv2+0a2GuuHx+ukbHJgYqtdd2vTpu2Xl4NHLFqtGMbVyYuqI+N/cd+74bc2N9kdpr16dvyawUxeW5fesxj29cmLqzHaic4f1OGuDovGnyA5WDKc/6H/nwioNn+Bf9Zn8eAAAAAKdyNgOVb/38vvxwSWeW3d+T4vM35H2NP0/tPy3OJ79+W1qWPpIblq3LFxesyD+2tGfOjx/MV3/aka5NO3NL2/p8+xf3TfpnWAYqAAAATIWBCgAAQBV76w1Ujm906/qsuPHqzCoVKWqvSefOsWxcWJeibmE2nu77jgxULl+x84SvHR6o7Lz70iPDl1N0+b15+OqaFPVH7sYy8f1duabm7AYqr/1+qwxUzuMmM1A5WL4yNR+elVnv+O/5o1l/mw/X/G1WPPfWex4AAAAAp3c2A5UnN2/LBZdcn+G9lVwx/+68/0s35SNX/jJf+NY9E6975Y9W5aqfduTrv1iTm1Y8ndH9B3Ph53+UJzdvm/TPsAxUAAAAmAoDFQAAgCr2lhqobFySq6+4duJOKcc2un5+aotSru7cOcmBypG7pZzia4cHI5fn9o196es7oa0703XNqQcq19a+xkBl6+2Z9ZoDldO93+i5nze9aZvcHVSey5YVV+aP/tt/y3/7//42d2463frjzf48AAAAAE7nbAYqY2Nj+eEvH8o/fHtZdj87lqtaVuSvr1qSL87/zcTrfu1nh8cpt6zclP0HxnPl99py/X91TOlnWAYqAAAATIWBCgAAQBV7Sw1U+pZkVlHk0tv7TnpsZ+c1qSlqc+360exccUVKxaW5/Zghy2jXtamrvfzw184wUBldf21qi9pce+zAZHRjbr7y8ly7ame23j7r8KDk2KHMxhtTVxw/ULn6mO8f7bw6NacZqJzp/WZ6RKHpa3IDlYMpf+mP8o7mO9NS8z/y8TtPNwB5sz8PAAAAgNM524HK/v2VfGLOzfmHby/P7tGx3Nc1kO8tKecr17fn/97YkZtXbEx37+48N/Zirv7hinz6a63Zv78ypZ9hGagAAAAwFQYqAAAAVewtNVAZ25nOa2pTFDW59Nqbc/eKVensXJG7b74ms0pFSlfcfviuJqPrM7+uSDHr2tzeuT7rO2/PNXVFSpcfffy1BypjY325+dIiRenyLLy7M12dd+fGK2tTlK44PErZuSJX1hx5/VVd6Vq1JFfXlVI6OlAZ7co1NUVKly7M3V0bs75zSa6sq0npNAOVM77fm2BIoelpcgOVJAd35rlj/+9b9XkAAAAAnNLZDlTGxg6PVFp++VDedcmP8os7H8tjT+/I/udfTOXAeJ7o25VbV/bkoktvyPX/1THlccrYmIEKAAAAU2OgAgAAUMXeWgOVsYyNbU3nkmtyxaX1qS0VKYpSaupm5cqFK7Jx9JjnbV2VhVfUp6YoUhQ1qb/y5nTuPPLYGQcqYxkbXZ/br7k0dTWH36P20muyZP2rdzMZ7VuR+ZfXpaYoUqqdlauXdOb2S0uHBypjY9m6amEuryulKIrU1l+ZGztX5Zra2tMMVM78fjo/m/RABQAAAIDz2rkMVI725OZt+dbP78unvro4b//0D/L2T/8gF1/9y3z7F/flyc3bzvpnWAYqAAAATIWBCgAAQBV76w1UpPMnAxUAAAAAktdnoDJdGagAAAAwFQ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AACA84eBCgAAQBUzUJFmLgMVAAAAABIDFQAAAM4fBioAAABVzEBFmrkMVAAAAABIDFQAAAA4fxioAAAAVDEDFWnmMlABAAAAIDFQAQAA4PxhoAIAAFDFDFSkmctABQAAAIDEQAUAAIDzh4EKAABAFTNQkWYuAxUAAAAAEgMVAAAAzh8GKgAAAFXMQEWauQxUAAAAAEgMVAAAADh/GKgAAABUMQMVaeYyUAEAAAAgMVABAADg/GGgAgAAUMUMVKSZy0AFAAAAgMRABQAAgPOHgQoAAEAVM1CRZi4DFQAAAAASAxUAAADOHwYqAAAAVcxARZq5DFQAAAAASAxUAAAAOH8YqAAAAFQxAxVp5jJQAQAAACAxUAEAAOD8YaACAABQxQxUpJnLQAUAAACAxEAF+P/Zu//YOO88se/6z/80MdIeVBQt3AOuxqF3t22R5xx0egYGac32cNPNLrFpmMQhujV7Cegk5W0aAofocC2319K5HHt77SZbbrugVouJsqZ/LN3dnfPW4zuHkqxZSxrLFi1blCXTsjWUuCOTHlvehe399I8ZjobUcH5Qkoeaeb2AN7CmhjPP88wz8wja72cG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EQYUAEAAKB/GFABAAAYYAZUpN5lQAUAAACACAMqAAAA9A8DKgAAAAPMgIrUuwyoAAAAABBhQAUAAID+YUAFAABggBlQkXqXARUAAAAAIgyoAAAA0D8MqAAAAAwwAypS7zKgAgAAAECEARUAAAD6hwEVAACAAWZARepdBlQAAAAAiDCgAgAAQP8woAIAADDADKhIvcuACgAAAAARBlQAAADoHwZUAAAABpgBFal3GVABAAAAIMKACgAAAP3DgAoAAMAAM6Ai9S4DKgAAAABEGFABAACgfxhQAQAAGGAGVKTeZUAFAAAAgAgDKgAAAPQPAyoAAAADzICK1LsMqAAAAAAQYUAFAACA/mFABQAAYIAZUJF6lwEVAAAAACIMqAAAANA/DKgAAAAMMAMqUu8yoAIAAABAhAEVAAAA+ocBFQAAgAFmQEXqXQZUAAAAAIgwoAIAAED/MKACAAAwwAyoSL3LgAoAAAAAEQZUAAAA6B8GVAAAAAaYARWpdxlQAQAAACDCgAoAAAD9w4AKAADAADOgIvUuAyoAAAAARBhQAQAAoH8YUAEAABhgBlSk3mVABQAAAIAIAyoAAAD0DwMqAAAAA8yAitS7DKgAAAAAEGFABQAAgP5hQAUAAGCAGVCRepcBFQAAAAAiDKgAAADQPwyoAAAADDADKlLvMqACAAAAQIQBFQAAAPqHARUAAIABZkBF6l0GVAAAAACIMKACAABA/zCgAgAAMMAMqEi9y4AKAAAAABEGVAAAAOgfBlQAAAAGmAEVqXcZUAEAAAAgwoAKAAAA/cOACgAAwAAzoCL1LgMqAAAAAINrY2MjLly4EJVKxYAKAAAAfcOACgAAwAAzoCL1LgMqAAAAAIPr5Zdfjq9//etx9uzZ+PTTTw2oAAAA0BcMqAAAAAwwAypS7zKgAgAAADC4zp8/H08++WSsrKwYUAEAAKBvGFABAAAYYAZUpN5lQAUAAABgcH3yySfx0UcfxSeffGJABQAAgL5hQAUAAGCAGVCRepcBFQAAAAAiqsMqBlQAAADoBwZUAAAABpgBFal3GVABAAAAGAzXr1+PjY2NLcMbP/3pT+PatWvxs5/9LD7++GMDKgAAAPQFAyoAAAADzICK1LsMqAAAAAAMhhMnTsT3vve9uHTpUv1nZ8+ejWw2G2+++aZvUAEAAKBvGFABAAAYYAZUpN5lQAUAAABgMBw/fjy++93vxsrKSv1nZ86ciW9961tx7ty5+PTTTw2oAAAA0BcMqAAAAAwwAypS7zKgAgAAADAYNjY24sqVK/HRRx/Vf/bBBx9EqVSK69evG1ABAACgbxhQAQAAGGAGVKTeZUAFAAAAgIiITz75xIAKAAAAfcGACgAAwAAzoCL1LgMqAAAAAEREfPzxxwZUAAAA6AsGVAAAAAaYARWpdxlQAQAAAOgv169fjxMnTsTx48djY2Oj/vOlpaV4/vnnY3V1tf6zixcvxg9+8IO4dOmSb1ABAACgbxhQAQAAGGAGVKTeZUAFAAAAoL9sbGzE9773vfjud78bV65cqf/8+eefj29+85tx/vz5+s9OnjwZMzMzcebMmfj0008NqAAAANAXDKgAAAAMMAMqUu8yoAIAAADQXz7++ONYXV2NUqkUP/vZz+o/L5fL8fbbb8eHH35Y/9nGxkZcuHAhKpWKARUAAAD6hgEVAACAAWZARepdBlQAAAAAiIj45JNPDKgAAADQFwyoAAAADDADKlLvMqACAAAAQET1m1cMqAAAANAPDKgAAAAMMAMqUu8yoAIAAABw9/rggw/i5ZdfjvPnz8cnn3wSERE//elP4+zZs3HmzJn44IMP6re9ePFinDx5Msrlcv1nly9fjmPHjsWVK1d8gwoAAAB9w4AKAADAADOgIvUuAyoAAAAAd69SqRRf//rX48knn4yPPvooIiKuXbsW2Ww2vvWtb0WpVKrf9gc/+EHMzMzEa6+9Vv/ZsWPH4vd+7/fi1KlT8emnnxpQAQAAoC8YUAEAABhgBlSk3lUqleoDKpufsgkAAADA3eH69etx9uzZWFlZqf/bzs9+9rN4880349y5c3H9+vX6bS9duhRnzpyJ9fX1+s+uXLkSp06dinK5HD//+c/rAyqlUqnn/27VmAEVAAAAumFABQAAYIAZUJF6109+8pM4ceJEnD59OjY2NuL999+XJEmSJEnSXVKlUomPPvqo/u+nH374Ybz//vtx/fr1m3724Ycf1n92/fr1m37205/+NE6fPh0nTpyIn/zkJz3/d6vGDKgAAADQDQMqAAAAA8yAitTblpeX48SJE5IkSZIkSVKcP3++5/9etT0DKgAAAHTDgAoAAMAAM6Ai9b5333033njjjXj99dclSZIkSZI0gJ07dy5KpVLP/52qWQZUAAAA6IYBFQAAgAFmQEXqbT/K/zBeOnk8rl27JkmSJEmSpAHupZPH40f5H/b836u2Z0AFAACAbhhQAQAAGGAGVKTeZkBFkiT1Y4/94f/6mdXrfZUkSbpdGVABAACgHxhQAQAAGGAGVKTe9mLhSLy6dLrnCyAkSZIkSZLU215dOh0vFo70/N+rtmdABQAAgG4YUAEAABhgBlSk3vaj/A8lSZIkSZKker3+96rtGVABAACgGwZUAAAABpgBFam3vVg4IkmSJEmSJNXr9b9Xbc+ACgAAAN0woAIAADDADKhIkiRJkiRJknbKgAoAAADdMKACAAAwwAyoSJIkSZIkSZJ2yoAKAAAA3TCgAgAAMMAMqEiSJEmSJEmSdsqACgAAAN0woAIAADDADKhIkiRJkiRJknbKgAoAAADdMKACAAAwwAyoSJIkSZIkSZJ2yoAKAAAA3TCgAgAAMMAMqEiSJEmSJEmSdsqACgAAAN0woAIAADDADKhIe7drV5fi2pVXu/qdiOj5dkuSJEmSJKl/MqACAABANwyoAAAADDADKtLe7NrVpXj35d+Md08PRXn1dMe/FxFRWT8arx/eF0cObu3o4fviRO7RePvyWs/3b0+2/lQUD+6LIwfvjwurTf6719t3h9t460tx7OC+OPL4V2Jt/VK8/Uz1vDn12qWeb1tPnv9eb89n9bzs0f3u1zp7Pi/FO8/cEydePd/m/vbO7Trbr7VYe/WRKD6xP44e3BdHD98fp4/Mxdp6q/PzaJxtcj07cvDeKDzzSKxcusXXgfN/IGp7ftbPg3vilQtb/4507fTnqufc4UfiatNz9W57Hd5FDfjfy2778ev19kiS7voMqAAAANANAyoAAAADzICKtDe79PKjce31X4hrr/+bcen0eMe/F7FtQOXQ/jh+eH8czzYs7D30UKys9X4f91wDvhCy7xa2dv38/zCWntgfxx+/U6+P83Hx6doxfaPzY2pApb9q93yWX304XvmzR+PM4X1x/NlHY+nZL8XFJs/LXrtdJ+dp+fQD9evQ8Sfur97+4L44mvtGXNvx/GwYUNm8nh2+Z8v17O1beb06/+/yOntfvVMDKnfj63A3x69nDfjfy2778ev19kiS7voMqAAAANANAyoAAAADzICKtPe6+s7xuHLmwfjgzV+KDy7cH1fOJLH2zmJHvxuxdUDlxOmGT9ZenYsztZ8fe+6pWN8D+7qnGvSFkGvfiBMH98XRZ5+K9cpaXD2yP44cvC/OXd4D29YX7XIh8J1+XgbtPO91bZ7P9UuH4/xz99cGMO6PMyfmYrV88/3sudu1O08bBk1OnT4TlUolNi4/FicO7osjB/fH2Us7fLNXw+9t+aaIy1+LUwdv/rnzf9Dq8H217fm5uwGVu+51uNvj16sG/e9lt/v49Xp7JEl3fQZUAAAA6IYBFQAAgAFmQEXae116+e/Ge2f/Unxc+s34uPRb8d7r98Y7p7/c0e9G7DygUqlU4tprD9Y+dT4T765XorJ+Jt499lCcqH0i/dHD98fpI3Oxtr7TY1yKt7+/OeTyw9io/XzjrYern9qdfThWO73f1al46eC+OHLwoeq2VCqdLaarLcA8cvBzcfHC12LpmfvipRfy1W1ZeyrOP/u5OH6outD0+DNfigsXbiy6XL/wWJx5en8crS1sPvb4g3H2tZPV3225ELLD/W7cztWv1fbvgbhw+pE4dfieOHJwf5x47mtxdfWHcT5X+waB7P3xyqmjWweGbmU/Go7PhTem4vQT99Zu81Ccv9BqAer5ePu5B+P1t6qLczcuT8XpZx+LtY6261K8++w9Nx2f9TcerC/sXV1vs19Nn9eFWPmsjvv257/T49jReXwyzj/e8C1GB/fF8SNH6/vT+vnu4HmpdyYuPLH5ifnntz4HBx+Kd8tbt6X4xqUt23rujcfilaf3V/fziUxcuLTtfOnw+ev8vNsD7yeVSqy/VT3fjtYWqB9/4qE498aZG+fxjq+3XbwvtH0+L8U7z+2Po088FCcO3RuvvLHT8MVeu12b/So/Fa8cvjeOHc7EO/UF9yfj3Oa5uNzdgErjuV44drKr83PLdaOL87/l+279/HswLp5+uHau3hsv5b4S7277hpd259ueen3s6etYm/fVbl53uxxQueteh1tqc/y6/vthd6+Dju5/NwMqndxvN9er9aOx8sKDUcg2OU87OM93fXx2835207Ho4vp+O99HOt0+SdJdlwEVAAAAumFABQAAYIAZUJH2Vlff/lFcXfor8eGFX453z/xmvHvmN+ODi/9hXD3zK7H61jNtfz+i9YBKZfWx2uKy++L85TNx8ZnNhYn748T3H4jCodp/Pz214yLE9eWHqgtKs1+K0nolKpW1uPrC/obFjR3e7y0PqNxTW7i3L469kI+N8lNxpraA8PjTD8UruftrC1/vi7NvrUVl9Ru1+94Xx554IIpP31fbxvvi9UtrbRdCtt/vbdtZX9i7L44cvDcKj9+7ZSHokUP31Rc8Hjm4v7oNlUpUbnU/6sdnczHlffUFwEeyX4pSk09j76g227Vx4UvbFuWvRak2tHL8yNH2z88Oz+u1z+q47zig0uY4dnQer8Xa8tfq32BUeOEb8e7m4tB2x6XL52ntWPV8OPrsD2Ojsharf3ZvfV/PXlqLSnmu9s0Tn4uVtcZtvbGfxzf/e3OwqJPt3OV51/v3k7koHtrcrwejWB8c2B9LF9q/3rp+X2jbpVg9/Vi8u1ZdwH+xxXDP3r5d+64tP1w711p8w8NO36CyeuMbVE69dqmL83PbdaPT87/d+279/Ku+75zIPRSnHm9yP+3Ot732+tjT17EW76vd1ngeZO+LwuM32jxfdhpQuXtfh62O3+7+ftjx66DT++96QKXD++30erV+Ms4/sfnz++PU0zcGy15543z31+9Oj89u389andet3t9u9/tIp9snSbrrMqACAABANwyoAAAADDADKtLe6tLLX473Xrs3Pl7NxO/8vV+K3/l7vxQfr/7X8d7ZvxCXXh5p+/sRbQZU6ovG9sdrZ/5mdaDg4ANx8XJtId3aXJyufVrzK8s7LHhc/2Ft4dy9sfTWWtz4FPz74tyltRuf7t7ufm95QGVfFP5sLq6uXYqN9UqUT91fXZifm4ty+VKsl8/Ham2x/pHvH45rbz0ap595IIovPFX7lPfGb5u41H4hZJv9vmk76wt799cWKq7F1SO17Tn8cG2x8Y0l5OYrAAAgAElEQVRvEDj1RvW43PJ+NCwMrH+q+urXaj+7L85d7n7ooZPtWl/Px1K2YZHyej7ONvx329/f4Xn9rI77zgMqbY5jx+fx+bj49LbH7OS4dvk8bbz1SHUB6uNfibX1zXPjnvr7wcZbtUGiJx6L8pZt3RfFV89U7+PyVBRq239xtcPt3O151+P3k/rxOPRgXKwtzi6/+nCczj0US6+eiY227xtdnp+KSqUS1954uHaO3RPF0yd3XrjcMKBy5ND+OH54fxw/3DAkcfjhKJW7OT+3v790dv63PQ/q5989Uax9e1FlPV/f9s2ftTvf9trrY+9fx5q/r3bdtoX8TWs6oHK31/z4dXxe3XS+dPo66PD+uxxQ6fh+Ozy/6oO3hzK1byCrxLVXH6gNbnwjVru9fnd4fHb9ftbivG79/nab30c63T5J0l2XARUAAAC6YUAFAABggBlQkfZOl998PK4u/Sfx4cVfjU+ufCF+/x//cvz+P/7l+OTKF+LDt/6juPrqfVE6f6jlfUS0GVCpL0y7L94oVBfAHXlmrmER3Vq8m6stKjt2cofHufGtDMdfyMf65dqCtcenYq1SifLpDu/3lgdUGm+zFu/m7mmxsPTRuLpeiY3LT8XFIw/H6Wfuv/Gp6J0OqLTZ75u2s76w94F4p7aw8eZjcz5Wnm7YhtuxH/XjU/uGjEolKuv52iLnhk+476pOtuvG8SkcOxkbl79SPdce/0qsdfL7q82e18/quDd5vjs9jrc0oNLZ893Vc1Vf0P65WLl0OIoH98Wx574Spw/ti6O5w7F64v6tr8Nm29rk3O/8+ev2vOvx+0n5qVh6vGFfsvdH8blHY+Wthm/raPV66/b8VMO3iOyPV1490/pT9RsHVLZ0bxS+/0i8vbrW5fm57Vzo6Pzv4Dyon38PxNv1bwtai9UXqufGsT+rfXtAB+fbnnp97Pnr2O0eULknXtn2TTbXXv1cDNqASsfn1U3nS2evg47vv8sBlY7vt8Pza3NQpPmw6C6u3x0dn1v5+9JO53Xr97fb/j7S9O/pkqR+yIAKAAAA3TCgAgAAMMAMqEh7p3defjjee/0vxMdXPh+fXPlC/NFXfy3+6Ku/Fp9c+UJ8cuXz8d5r/0ZcKn4+KpX3d7yPiNYDKtdee7C6CO1QJt46udsBlUpsXKp9S8PhR+KdU9XFmy+dqn46c31B3x0fUPlcvL128/0ff+4b8e7yU1sqvXUm3nvr0dpwzv449dyjceHVuTjXzTeotNnvm6ov7H2wvn83FgEebrGw9xb3o9nxuS0DKq23a6Px+DwxFe9uDkKcONnZ7zd9Xj+r497k+e70ON7ygEr749rdc3Wptrj1nigey8Sxg/ui+MbR6v4e/lK8/kx1+89ubn/HAyq7eP46PO96+n5SO2ZXX3sszj77QBQaFsq/dOxo+9dbt+enYmP5oTh6cF8cfe6H7c/vhgGVE6/uPMSx6/eXDhdwb7Q7D+rn39br0uZwSX1Apc351ux49PT1seevYwZUbq3W3+y1+wGV1q+Dju+/2wGVTu+3w/Or/YBKl9fvjo7Prf19qfl53WZA5Xa/j3S6fZKkuy4DKgAAAHTDgAoAAMAAM6Ai7Y0un/u/Y23pV+L6yn9cG0j5Qpx+4a/G6Rf+av2/r6/85Sgv7Y93X/+THe8nYucBlY3VuThT+/mx556Ka289HMcOVj/J+WJ9UdlcnD5UW6S53Gqx58k493j1dtVPPv9c/T42Or3f1cdqC91uLGpbv/BwdSFu1wMqlVg7cV8cObgvjn5/Lq7VfnZteSrOvvBInHv1WKy+sL+277WFwuv5+sLnTgdUWu33Te1yUOKW9+OODKi0266TtW3ZPPfujROHq8fu/OUOf7/lgsY7f9x3P6DS6XncfCFwR8e1y9brg2jVbbi4uhZXj1TPm6MH98WR7MOx2mpxaZOf7er56/i86937SfmNR+PMc1+Ks/VjvRZXa8NVR574X+Lddq+3bs9PRaV8Jq5eOhprqx0MFHQ0oHIL7y8dDmhdbXce1Bdu74sTp07Wvy2lev7vi+Jr5zs43x6L8h57fez965gBlVur+fHr+Ly66Xzp7HXQ8f13OaDS8f12eH5tXMhUr5mHMvVvELr26oPVAbtnvhGlbq/fHR6fW/v7UrPzut0A3m1+HzGgIkl9mwEVAAAAumFABQAAYIAZUJH2QO9vxKXifxPrZ/9ifLL61+oDKdnZX4/s7K/X//uTK38t1s/+xbh08j+P9zeuNb2viK0DKkcO7Y/jh/fH8ew9sfkp7UcOPRQra5WoVM7ExWdqPzu4P058v+HT3J+eirU2CzHXNhfVHtwXR57+Rn0RXcf3u56Ppezm7e6J44cbtnEXAyo3FtPti+PPZOJM7nO1BXf3xdm31qJc++T5IwfviZeeebA2QNGw8LnDhZA77/e2djsocav7cYcGVNptV/34HLvvxvFpXHDd7vfbLGi848d9twMqHZ/Hl+LtzdfFE5k4t3y+q+Pa3XP1tdq231hUvb78UH27jj771I1PSe9wAeuunr8uzrtevZ/cWFy7L44//WCczt24/8KRo7HW7vXW7fmp+uLrnQcyGupwQGXX7y8df8NAm/OgYeH5kYP74tgT9984Tx9/tD7Y0O5822kgrWfX2z1/HdvhfbXbBnZAZafjt8u/H3b4Ouj8vO1uQKXj++34+n60/s0+R7L3x6ln7qsOrBy8N868can763enx+cW/77U7fvbbX8fMaAiSX2bARUAAAC6YUAFAABggBlQkXrfW6/8YZRf+w+2fHvKTlW/ReUvxaUzU03vK2LbgEpDRw/fFydyj8bblxsWza2fiXeOPRQnaovMjh6+P4pH5toOp1Qqlais3lgEf2r7wuEO73f9ral45fHabR5/IM6++rU41W7BbIuFbxurh+P1798fx2qf+lx45uG4+NbmAMLJuPhcbZFf9r4ovvC1uJirPXZuLq51uhCy1X5vOz67Wth7q/txpwZU2m3XZpenolA7Pi+dOtP577db0Hinj/tuB1S6OI/XLzwap7LVfT9x4mR3x7WrzsSF2qLao7naMEr9uOyLYuM3DXS8gHUXz183512v3k8qa1F+4yvxytP7awuP98XR7P1x+tjh6vBEu9dbt+en7syAym7Oz27O/3bnQX3h+YOx8uojcerwPXHk4L3xUu4r8e6W97M259tee33cBdexnd5Xu2pgB1RaHL/d/P2w49dBh/ff9YBKh/fbzfWqfDQu/tkDUagNZhx7/MF4/bUb347S1fW7i+NzS39f2un47fSz2/0+YkBFkvo2AyoAAAB0w4AKAADAADOgIvW2tbW1OPncfxvX3viVeO+Nfz/ee+O+eO+Nfy/ee+Pfjfde/3fivdf/7Xjv9f1x7ewvxLWz/1ZcO/uXovzaL8TSCw83vb+I+Oy2f/2HceZQdaHd2+XeH0v73ec57v3d3f783u3br1urvvD8ofogx23N+aW7oTv9Orjbc3wkSXd5BlQAAADohgEVAACAAWZARep9r5wuxrEf/W4c/eGjbTuW+/tx/P/73Xj3nbea3lfEZzGgshZXTz8Sp5+ofYLys7VvaOj7BnW/e53j3t/d7c/v3b79ui3dsYXnzi/dRRnAcHwkSX2dARUAAAC6YUAFAABggBlQkfqriM9iQOVSvP3Mvjhy8N4ofP/ReGet9/v92TSo+93rHPf+7m5/fu/27ddt6Y4tPHd+6S7KAIbjI0nq6wyoAAAA0A0DKgAAAAPMgIrUX0V8FgMqkiRJkiRJGpQMqAAAANANAyoAAAADzICKJEmSJEmSJGmnDKgAAADQDQMqAAAAA8yAiiRJkiRJkiRppwyoAAAA0A0DKgAAAAPMgIokSZIkSZIkaacMqAAAANANAyoAAAADzICK1NsioufbIEmSJEmSJO2UARUAAAC6YUAFAABggBlQkXpbxE+jMJWOJBmLXKnxz5ZjbjiJJBmLhS0/X4nsSBJJZiaWbvXxy/kYS1IxsVhucbulmMkkMZxd3uXvd1M5ivOzMbe4ssP2LsZEKhXj+dv1eP1Sq+NWitxoEknSovSBKJT32vFtcd7d9pofo3RmNCZmcrFc7vWxaF65OB1DyUjMr9zhx8mP7XzuZGY7ex8qFSJ7YCyGh1KRJKkYGpmIucXSludgcXY8htNJJKmhGJmYi2Kpyf2UizGdycRUsbzr7dvN/qxkR5rcPhOzS11uf6f7WypG9sBoZFI3/ryw4/2VIz/eZF9SQzE8PhP55XL92E0NJZEk6ThQaPYaX4mFservNn/dlSM/1uJ9JDUZi+Ub+1eYn4qx4aFIJUn1OR8ej+mFpSi3eM01fV/aA6+16vG7xevlHa/N9XPP5Hp1a7letXwc1yvXq83HGeTrlSTdwQyoAAAA0A0DKgAAAAPMgIrU2yIiSvmJSG1fhLWyEKO1hVIT+YaFcaV8jKeSSB8o1BZO3UJ7bkBlJeZHkhiaLjbftz21IHUv1fq4lZYKUSjUyk1HJkliZG7xxs+Ky9Xf21PHtwcLfjPTkasdk8X8QmRnJiKTJJEanY3iHlx4+Fkt+K2UipHP5SK3pWxMDiUxNNXJ+9BKzI+lIkmNxvT8YhQK+ZibzESSjMTcUjkqlXIUZzKRJMMxNZ+PxfxcTA4lkYxmY3nb/SzOjkYqGdqy4Lfr7et6f8pRnBqKZHg6Fhp/J79YWwze6fY33F/L2y9HdjSJJDMZc/lCFPLZODCcRDI8G0tNz8Pagt/MVP38LRQWI5editFUEsnwTPX8rS/43eH6sbIQY0kHC34bXidb2nwfqZRjaXYkkmQoxmcWYrFQjOJiPrJTo5FOUjE2X73vjt+X9kp7fkClzfVzz+R6dWu5XrXM9cr1avNxBvl6JUl3MAMqAAAAdMOACgAAwAAzoCL1toioD6NkZpfqPy/lxyOVGo7xzNbFWdVFfqkYbxxa2W0GVPqkLhYmr2RjJElirNkx3FPHtwcLfkfmY2Xbn5WLMzGcJDHSkwXnrfvMFvw2aWVhPNJDU7HY8lPXay1nYyRJxXiu4T2rtvg0faAQ5VI+JlJb3//KhakYaljYu5wdrX2yeRLJ9gW/t7p9bW9fitxYi6HADra/m9uXFycjnWRiuvF3l+diZMf32tqC3+G5mxYYlxbGIkmGqvdVO+ZDo5lINfm099LCWKTSIzGcarPgdyR70+tkS+VCTKWbHa9yFA4MNf/2r1bvS3slAyqf/Xa6XjXJ9arbXK8acr3aWr9eryTpDmZABQAAgG4YUAEAABhgBlSk3hYRUaksx9xwEsnoQpQqlahUyrE4mY5kdD4WZzORDE3XPxF7OTsSSeMiv1Ih5iZHYiiVRJKkY3hsKhaWaoumSgsxuv2bWUq5Gz9rsuC2vLwQU2OZSCdJpIZGYnJuIaa7GFApL+diemw40qnaJx9nxmM6v1L/8+XcdIxl0tWFe6lMjE0t1BapLcVsZnNBX9J8UdjmgtSFfMyOD0e6dh/js4XacWv1+NVFe9sXdVa/vWY45pY3H2M5ctNjMZyu/v7QyGTMLu4wDFTOx3hqKKYW8zEzlonU8Gx1m9se98WYSA3FgXwuZiZGYqjJfmxv5/3q4Lg11smC352ObwfnU9Pj0fJ57+y823n/a58Wnpndst8rC6ORpMYj19GCz50X/NbPm+Hap4W3Oz9KhZibqL0eU0MxMjkXhcZtaPX7m+dFbiGmRjORSpJID09EtrgShdnx2u+kYnhyPpbKNxb8zuVmY2K4emzTw2Mx0/B6a/14Oz9fLSvlYiI9FAd2el1sb2kuxkYmYmHLwuSVyI4kkRrPR6lYXey6ZYFreTEmU0kMz9Xed0rLsbS0FMX8dGTaLfjtdvua3L6UG21YWFx9jdW3Zftrs4Ptb7y/drdfyY5EkoxHvnFB7uZi3aaL+nde8FtebPh2rtp9DM/MxVgqHZNbFg+XYmEsFUMH5mIifesLfg+kk0hN5G6+3UoxFheXbn6fa7Pgt5wfi2T7e0+lEpvXztTkYv3T8AtTQ1tvW16MyXQSmZmlHl8vO3jfb/F6LeUnI50Mx0z9vFmO7GgqUuMLsdLR9dP1yvXK9aptrleuV/X3n91drySp3zOgAgAAQDcMqAAAAAwwAypSb4uIqFTKUZweiiQ9GYvlSlTKxZgeqi66qi7qG47Z5UpUKqXIj6duLG4sF2NmOIkkMxlz+UIUFxdiZiwVSWq8uriu2wW3pepC3mT4QGTzhSjk52Kytpi0swGV6qeIp0anYz5fiMJiLuYmhiJJjUe+VInK0mz1072n5iNfKEQ+eyCGkyRG6/fdyTeoJJGkhuPA/GIsLRViYXokkiQTM0vtH7+UG4tUMtrwCd6141lfwLYS82Op+v4XC/nITg5HkgzHzFKzBbL5GE8lMTQ0FKMH5mI+v1Td7o4W/CaRGhqOyexiLC0vRX5m5MYnR9+0722O6239RPoWx7ejBb9Njke7573tedd6/6sLKDMxu7S5L9XjkZrI77iAemutFvxWYmk2E0lqIhbLbc6PcjGmM0kkI1Mxv1iM4mK2uh+jtcXC7c6vzeOfHouZ/FIsL+Vieri2UHciG4tLy1Gcn4h0ksR4vlR7b0giSY3E1Hy+dlwyDedRu8fb4flqWTmK05lIjTY/Vp1WWpyOTJLE6PxKbfhg+yfrV5/zmz7VfHkuhlsu+O12+5rfvryUjemp2cit3HhdDI2Nx0i6OtiQGZ2MbKG6QLiT7W+8v3a3X8lV/zzb+OelXIwnSaQmFlsv+C3f+NlKcSGmhpNI0hPV94nNBb9zxciNpyI92XBfpYUYSw3FdKH6Wmy54Hc42/A4OxzT2ZHq4v6h0TgwMx/5wnLrc6vdgMpSNqanZqrPx/bX50zjEGdt2DOpDaRUNhfGD8XUj3/c4+tlu/f9dtefUuQn05EMz0axXInl+bFIpccbFtK3u366XrleuV65Xrle3enrlST1ewZUAAAA6IYBFQAAgAFmQEXqbRERlcrmJwfXFlYuzcbw5v8uF2IyncRIdqW+YCs9VVtEVpiMdJJp+ET1SnVh2OYnIXe54Lb6SchjWxeiLc1EpuMBleXIZbORX75xm+pizOritc3tna0Pe5RjeTEX+aXNT4LubEBlaKphEWCpug3j+XLbx988NqMLK1uO1djmfy/NRKbx21QqlahUlmJ2OImhqSbbVM7HeJJEenLbwtIOF/xuWcxYW3zZfMFbm/26zQt+dzy+nSz4bXI82j3v7c+7NvtfG+jKzFYXpFeWszGSpOPAYqeLB1sv+F2Zr25fvtj6/FjJj0cqGYls43YWZmJ8bDoK5Q7Or9rxb/zk8+XscCTJ2I1P1q8v2lyuL/gdnV/Zen+ZJFLjuSi1fbwdzt+W5898jKaGYuqmb7LotFIUs5ORSZJIRudiqbz5ae2j2749oPbNGNsXuLZb8Nvt9nVy+5X5GEkaFpzn52NmLB1JMhJzS11uf6WD25fyMZlOIj2ejcJKOcorhchOVL9xIDWe33nBb9Kk9GjM1L+B4Ma5s5Ifj9TmQGSlEqWFsUgNTUexVGi/4LfZ4ySN3wC2+Rqfj5nJsRgZ2rxNOkYmZyPfZMjkVhb8Vt8Laud5aSFGU5mYnBiqv56XsyORpA/EkSO9vl62ed/v5PpTyseBoSSGD0zHaCodE7nG134HAyquV65Xrldd5HrletXl+5IkDUAGVAAAAOiGARUAAIABZkBF6m0R1QGVSikXY7XFe8vz1QW1hXIl6t/yMbYQK8vZGE5SMZ6vLuCqLrydrN1us81P416MclcLbstRmExXP224cRvLhTiw0wKwmwZUqo9fzC9EdnY6DkyMRiaV3Ph05XIxZkdTkSSpyIxNxtTsfCzWh1NubHu7AZWxXGnbzzYHVNo8/uaxHF2IlUolSrnxSKXG6wvvSgujOy9mG2uy0K62YHLL9lQqHS/4Hb1pP1oteGu1X7d3we+Ox7fDBb83HY+Wz3un512r/a99A1Htm4WW54YjGZqqfaNCJ3XyifST8aMnW58fxZlMJJmZ6rcbNant+dXkHFiZH4lkaKrhNV795PIbC34bP4m/diymhiLJzMSP2z7eDs/XjtWO8/Dc1ueqw8pLC3FguLrwc3Q6V/9U89v3ifTdbl+nty9HqVTauh3lxTiQrm5fqZvt73B/S4W5GB+68XxlJqZjcqj5/dUX/GamIlcoRrFYa2ll2zbfWPBbKeVjPJWOycXqN3MsjKWq7x/lDhb8Zqa3Pk798XY+j8orxcjNTsZIKolk6EAslrbd5lYW/Na2eXRhJUqLE5EemorF/GSkU+ORL5UiN5aK1EQ+lnp+vWz9vt/p9aeUPxDpJIn0RG7bQv3OBlRcr1yvXK/a53rV+f66XknSYGVABQAAgG4YUAEAABhgBlSk3hZRG1CpLEd2OInUxELMjyWRmmhYkLowFklqPBbmxyJJRusLxVoOqIzvsOB2Zb76ad3NFtweaL7wcmqowwGV0mJMj6QiGRqNyelsLCwWY2lxuuGT0ytRqZRjpZiP+dmpmBgdiiRJxejsUm1fOxlQaRxG2fazDh6/lJ+IVDIWCysrkRtLRXpyseE4j1Y/GX1pOZaXt7XSbIFsPsa3b0+l0nxh7Jbj3mRxb6sFv23363Yu+G11fNufT02PR8vnvYPzroPn9cbi12LMZpLIzCy1Pxb1Wi34LUVuLIlkJBsvtzw/SrHU0YLfFudXiwW/xR0X/A7fvOC3tvj5x20fr9Xz1ez1V12EPdJ0MWjrSoXpGK59qntueevjVb9dIBPTjYt4Nxeezm17rFYLfrvdvlvYn0qlFAujSSRjuVjpZvu73N/yynKslCtNFsBvfc7z40n7hcuNC35rw3rpycUorSzEWGqouj2dLPgdyTZdGF9vKRuT41NNP3m+es6maguNG/7slhb8liI/kYrUeC4WpzORHs9HqZSLsVQ6DuTzMZlOxViutAeul63f9zu9/izPj0UqSSIZno2lJvvSckDF9cr1yvWqba5Xu9tf1ytJGowMqAAAANANAyoAAAADzICK1NsiNgdUytUFg+mRyCRJjC00fLrvSjZGklQMD6ciGZ6tL+oqFyYjnWRiZmnrJ4RPpDY/dbi6QHOyYYFmeXEy0k0X3NYWFyZjWz8peWk2MklnAyqlXHWAZqHh04bLhQORri3MLC3OxtT0QsOitNrixKHp2oLGWxtQaff41eOTj4lUKsay2RhLDW1ZvFpdiDcUU40LWstLMTcxFlP5Jp+23GbB787HvbsFv+3367Nd8NvqfGp2PNo97+3Ou46e19pC2MzERJNFsO3aecFvuTgTw0l1UWi786OUG49UwwBZdTunIjNU3be259euFvxWv3XpxjYvxexw9RshSm0fr7sFv+XFyUjd9EnqHVT79PahyVzzhaKl/I33rIbjnmm2sLfFgt9ut6/T25fyB2Jk5EDkGz9FvbYgfWi6GOVutr+T/S3lY3riQMw3nMPV832n83o3C34rUcqPRyo9EQvZsUhtvgffjgW/y9X3mNH5m++jtHgg0s2Oyy0u+C3lxiKVHovJTCpG5leiUlmJ7EgSQxPjMZQajYWVvXC9bP2+39H1ZzkbY6l0jGezMZFOYni2cbDh1gZUXK82z1HXK9cr16uO99f1SpIGLgMqAAAAdMOACgAAwAAzoCL1toio/+/qAtokki0LGSuxuYgvSZIYmmpY1FkuxsxwEklmMrL5QhQXF2JmLFX9tpWVSv1TjFOjM7FQWIriYjYmMulI7bDgtlLKxUQ6iWRkKubzhSjkszGZSUWqwwGV6qK0dExkF2NpZSWW8nMxkUkiSYZierFUWxyaitGZhVgsFmNxYS4mM0mkxhdqC8hWYmGk+i0ySyvNBkJaL0ht9/jV3ylFfiIdSZI0DMZsthxzo0kkqbGYWViMwuJCzE4MRZIab74ocKcFk22Pe3cLftvvV5vj1titLPjt4HxqdjzaPu9tzrvOntdKdcArqS5I3LrwsRxL2emYmt1hwenmgt/MdOQKhSgUClHI5yI7MxGZJInU6GztPGlzfpSLMZ2p7cdiMYqL83Egk0RqbL62Pe1+f3cLfpPUSEzNL0ahkIu5iUwkSSZmiuUOHq+bBb/lKEwN7fCJ+62Pb3lxIlLJUBzI5iKXaywf+WIpqgvAM5EkIzGTK8ZSYaF63Ea3P4+VFgt+W21ft/tTifJSNqanZiO3UonKSnWIITU6FXO5xSgs5mJ2fOjG+2wH27/l/trevvZ+P3wg5nKLsZibjfF0EunJfJR22JfdLPjdXHicTjUMC3Sy4LfxdbKlYvXT8yulWDwwFEmSjtGpuVjI5WNxMRcLcwdiJJVEanz+5u1ss+C3evxmasev2fvafIwkSSRJpr4o+qb3g55fL9u977e7/ixHdjRVf99cWRiPVDISs/WBm3bXT9cr1yvXK9cr16s7e73aPL/yrQdjJOkuzoAKAAAA3TCgAgAAMMAMqEi9LeLGgEqllIuxJIkkM7ttEVrtE7yTVEzc9OnnhZibHImhVBJJko7M2FQsLDcsGMzPxFgmVR1uGZ6I2cV8HBgaar7gtlKJ8nIupscykU6SSA2NxGR2MeZHUx0NqFQqpVicGY9M47YUFmN6JB1JajxypVIU5iZjZKi6PUlqKEYn56LQ8EnPS9na74/M3bwQr92C1LaPX9vHxclIJUlkZpea7FMx5g+MRiadRJKkYmj0QGSLOyyibbFgsvVx727Bbyf71fK4NXYrC347OJ+aH4/2z3vr866z57WyNBOZmz6hvfr4udFk28LZJn+ebC2dGYnx6VwsN/5Ou/NjJR8z48O1QbN0DE/MxWKpw9/fzYLf9EQs5GZifDhdvb/hiZgtlDp8vG4W/C7FbKb6Sfc3f+tB6+O7nB2+6dhulpqs3V95OXLT4zGcrp4fIxNzzZ+rHRf8ttq+bvenEqXcaCSNj7OSj5nxG++zw2PTsdD4TRxttv+m+2u3v9ayr50AACAASURBVCvV10Oq9noYn17Yeh5uaZcLfiulyE+kqgvn69vVwYLfHZ7LLfdTWYnF7IEYHx2uHbNUpDMjMTGTi6Vm+9FmQKV6/NJbvvFqa8sxN5xEkj4Qhdr9VwcFkhiebdiXnl4vO3jfb/F6XZ4bjVR9kXn1GC+Mpba857e+frpeuV65Xrletd9+16tbuV61e/1K0t2fARUAAAC6YUAFAABggBlQkXpbRPR8G6R+qJQbj1RqLBZKTf68XIyZiTaLobX7HF/d4ZZmJ+rfjiLd7ble9TDHV5KkXWdABQAAgG4YUAEAABhgBlSk3hZhQEW6pcrLUcjPx4FMEumJfJRuuk05inNTMZPf/kn1uj05vrqzlYtzMTWTj5U9sC3SLeV61eMcX0mSbiUDKgAAAHTDgAoAAMAAM6Ai9bYIAyrSLbU0GyOpVAyNTkduZQ9sjyRJzXK9kiRJd3EGVAAAAOiGARUAAIABZkBF6m0RBlQkSZIkSZK0dzOgAgAAQDcMqAAAAAwwAyqSJEmSJEmSpJ0yoAIAAEA3DKgAAAAMMAMqkiRJkiRJkqSdMqACAABANwyoAAAADDADKpIkSZIkSZKknTKgAgAAQDcMqAAAAAwwAyqSJEmSJEmSpJ0yoAIAAEA3DKgAAAAMMAMqkiRJkiRJkqSdMqACAABANwyoAAAADDADKpIkSZIkSZKknTKgAgAAQDcMqAAAAAwwAyqSJEmSJEmSpJ0yoAIAAEA3DKgAAAAMMAMqkiRJkiRJkqSdMqACAABANwyoAAAADDADKpIkSZIkSZKknTKgAgAAQDcMqAAAAAwwAyqSJEmSJEmSpJ0yoAIAAEA3DKgAAAAMMAMqkiRJkiRJknT398rrb8cffPNH8cWvHIxf/dJM/OqXZuKLXzkYf/DNH8Urr7+96/s1oAIAAEA3DKgAAAAMMAMqkiRJkiRJknT3trHxfvzxd/48fv1v/0n80bdfiHxhOdbe+yDW3vsg8oXl+KNDL0Tyt/8kvvadP4+Njfe7vn8DKgAAAHTDgAoAAMAAM6AiSZIkSZIkSXdnGxvvxxd/Zy6+/PuPx6XV9fjusy/Hb3/1ifiNL/+L+I0v/4v47a8+EY//6HS8c2U9/rv/6fH44u/MdT2kYkAFAACAbhhQAQAAGGAGVCRJkiRJkiTp7uyPv/Pn8Xe/+mSU1t6Pv/W7/zL+q/H/J/71qQuxXvkoLl/diMN/+nJ8fuJg/PdffTJWy5V45H9+PP74O3/e1WMYUAEAAKAbBlQAAAAGmAEVae+1vr4e5XI5VldX49KlS3Hx4sVYXl6O8+fPx/Ly8q46f/58XLhwIVZWVuLy5cuxtrYW7733Xrz/fnefmClJkiRJkqS90Suvvx0PPPx/xLtXN+Jv/m42fvG3puMfPPa9+PTTn8drF67Ee+9fj4iI/I/Px3/65f8r/v4//X/j8tr78esP/0m88vrbHT+OARUAAAC6YUAFAABggN1dAyrlWJrJRJKejEK59/8H8N6pHMX52ZhbXNkD23ILlXIxmqRjslDubL/KizGRSsV4vnxntmd5NoaT4Zhb/uyPxdWrV+PixYtRLBbj+eefj4WFhchms/Gd73wnDh06FN/+9re76tChQ/Gd73wnnnzyyfjTP/3TOH78eJw7dy4uX74cGxsbvX/uJUmSJEmS1HV/8M0fxdeyi/HdZ1+OX/yt6fjF35qOzP8wF5+fOBh/+eGvx9/6J/8qIiI+/uTT+C//4bfjv3h0LnLHzsXXv3ss/uCbP+r4cQyoAAAA0A0DKgAAAAPMgEo/tBLzI0kMTRej3PNtuYXKxchOz8RCfSCkzX714YDKe++9F1evXo0LFy7Eyy+/HMViMU6fPh0nT56MQqEQL774Yrz44otx7NixrnrxxRfj+PHj8dJLL9Xv99SpU3Hu3Lm4cuVKXLt2zTepSJIkSZIk3WV98SsH489PvBm//dUn4hd/azp++Yv/LD73N74Wv/53/nn8Z4/Mxj/99r+OiIjVn1Qi84+y8fn/8V/G//btxTj2ykp86R99u+PHMaACAABANwyoAAAADDADKv1QnwyodLtffTig8pOf/CQuXrwYp0+fjueffz6KxWKsrq7G+vp6fPjhh3H9+vW4fv16fPjhh121+XsbGxtRLpfj9ddfj+effz5+/OMfx5tvvhmrq6u+SUWSJEmSJOku61e/NBPl9Q/jr/yd/zPu/8IfVodTRv95/MbYN+Mf/rMfxM8+/iR+/vOfx1e/9UL89X/yRPyN33sy/sFMLt6rfBS/9tf/944fx4AKAAAA3TCgAgAAMMDu+gGVlXzMjA9HOkkilRmNqYV8TGdSMZYv1wYYhuJAPhczEyMxlCSRpDIxPluI0uZ9lgoxNzkSQ6kkkiQdw2NTsbBUG3go52M8NRRTi/mYGctEang2ljZ/r7wcuemxGE4nkSRJDI1Mxuxiqel2l4vTMZQaj4XFuZgYGYpUkkR6eDxm8is3btdqOyqVWM5Nx1gmHUltH8amFmK5UolKZSlmM9VtSJIkkszMjW1sVqkQcxO1x0kNxcjkXBRKlc62Y/N45hZiajRT24+JyBZXojA7XjsWqRienI+l8m5un4+xJB2ThXJn+7U5oLKQj9naOdDV89vuz7cNqJSXsjGWSiIzla/f/87Py+4qlf5/9u71N85Dwe/7/1Mg6IunLTJFAQYF+KKYvgibBiaamAhiBonZAlYuLlMcCIWhbA0i8DKbLhI4y8BrntUpz/ERfVnmyBYtW7RkjWl7RNk0fbyUKFE3UhdSl6Esaezj/fUFSWlIXUhqRIne+XyAL3YhDmeeC/3mkD888zl+/HiOHTuWarWamZmZ1Gq13LlzJ3/4wx/y008/NdUPP/yQW7du5fz585mYmMjExES+/vrrzM7O5vr168/8jyokSZIkSZK0+VYHKn+760/zX/29P07xD/40//0/fj3/44tv5OLiUpLkz//L8fxv//c76drzXv7RH43k5T89mOtLd/K3DFQAAADYJgYqAAAALexnPVBZnMir5SKl517JW4cnMn7wjbxULqUoioaBSpFSe0de3ns4UyemcvC151IU7Xl1YjFLixN5raNIUX45bxwcz8Thd/PaC6UUpRfz7pmllYFKkfb29jz/izfy1sGplSd5nMlbL5RSdPwiew+OZ2L8YPa+3JGi6MhrU/c/zWNx4tW0F0VKbc/llbcOZvzw/rzxUjlF0Z5XxjdxHFOvp6Mo8twrb+Xg+HgO7v1FOooiz+89sfIZm3yCysr1Klau18ThvXm5XKR4fu/yqGLD67F8PYu2F/LawamcmNqfVztWBjov7c3hqROZeOultBVFXjw4/xivbxyobOK8Vt+/1JFfvHU4U1PjeffV51IU5bw2tZnz2eDrDQOVxam9ebFteZxyZvXzN7wvW+/s2bP5+OOPc/z48Zw9ezZXr15NvV7Pjz/++MT64YcfUqvVMj8/n2+//TZHjhzJ73//+1y7du2Z/1GFJEmSJEmSNt/f/ed/nkNfzqTn/3k7/3Xnn+Rv/6P/mL/zT/9zOv7P/y+ffXM+n397If/4/xnJC6/+Lv/0336Qnj8+kD9776t8+fu5/L1/NbjpzzFQAQAAYCsMVAAAAFrYz3mgMr//xZSK5/PWmXuvWTz8i7StG6i0/WL83sBhZXTywsHFLI6/nLainNcmGp+osT8vlop0vHFi+bVFkbaX7z0xY2lpKUtTr6Xc8GSN5abyekeR9lfuH1OsDlSef+vM2teXi5ReOpgzGxzH6nG+fnf8spgTh/fn4NTqE1s2N1CZP/hiSsVz2dtw3Ivjr+XFF17N+OLSJq7H8vXseOPeAOPE3o4UxQvZv/oUlsWJvNL+uK9/vIFK+ysN93f+YF4oSnlxE/d3w/NdGai8fnB5nNL28v5745SlpU3cl6136tSpvPfee6lWq7l8+XJu3ry56T8A2Eq3bt3K9evX89133+WDDz7IxMRErl69+gz+m5YkSZIkSdLj9m/+04H8u72Hs+/DyRT/8E/zP3T/p7T/H2/mf/nXv07/0Gf5031f5p/07c//3j+aXf/vx/mX/2Es47+fz5+PTOSP/uzApj/HQAUAAICtMFABAABoYT/fgcpiJl5tT1F+PVONr5nfnxfWDVSe398wGFj5txcOLubE3ufuPY3l7nssjyJKLx3O4spA5YX9awcH8+8+n6IoHtwLBx8yUCnn9am15zLxyvLxH9rwOCby+vOlFEUp5Rdeziuvv5XDa0YQa4cciwdfTOnuMbXn5cPLA4qp18opyq+tvV4NbXw97l271a+feeu5FO2vNHzPVF4rrx2obP71jzdQeeG++7s8UNnofKY2Ot8Ty09IKYpi+Xo+98baa7fhfdl6J06cyN69e1OpVHLt2rXcunUrt2/f3pZu3bqVqampvP322xkfHzdQkSRJkiRJ+pn19Xdn89/8gz/J3JVaXnz13fydf/qf8z+99Mv843/z3t3//felf38w/+I/jOVf/9mn+c/7v83ijdv57/7hv8/X353d9OcYqAAAALAVBioAAAAt7Gc9UHllcwOVxoHEpgcqL64MVFbGDo3HsTxQeSFvTZ3IiRPrOrN433E/dKDyanuK8muPHqi8eHhlnLGYMxMH89brr+Sl59tTFKU8//rUytfWDTkW53Pm7jGdyfxiw7V73IHKi48eqExscaDy4Nc/zkBl3f3Z7EDlxQ0GKi/eG6h0vHo4ZyZeTbko8vxbJ9Ydx6Puy9abnp7O4OBgjhw5kmvXruX777/flm7evJmlpaVMTk7mt7/9bSqVShYX7//ZlSRJkiRJ0s7u3/3yUP7ZH+3LpatL+Rf9+/M//4u9+Sev/uXd//33X/3H5XHKn3/w+9z4vp6X/u1I/uQvxrb0GQYqAAAAbIWBCgAAQAv7+Q5UlnLm3edTFM/nrTP3XrM4/ou0bXKgsjj+ctqKcl6bavj6/P68VLo3mHjQQGVx4pW0F+15Zbzxfafyxksv5JWD9z9BY3mgUuT5t840/PtUXu8oUnrxYM5scBzzh1/PK6++mxMN12Hi1fYU7a+uDD02GHKsNL//xZTuu16vpNz+Qt46s7SJ6/HzGqhsdD4bnu+J19NRdOSNE8vXfPyV9hSlF/PuyvXb+L5svenp6bz55ps5cuTItg5GarVarl+/nq+++iq/+c1v8tlnnxmoSJIkSZIk/Qy7caOWv7vrjfyzPxrOpcWlHBifyb/dW8k//5PR/F+vj+WN/VOpTl/KtaU7efnf7c/f/1eDuXGjtqXPMFABAABgKwxUAAAAWtjPeaCyNH84v2grUnr+1bx7eCLjB9/IS+W2FJscqCwtTuS1jiJF+eXsPTieicPv5rUXSvdGCA8ZqCwtncgbzxcpSi/ktXcPZ/zwu3n9peXxQuP4Y7XVgUpRei6vvHU44+P788bL5RRFOa9NbHwci4dfTltRyvOvvZvDExM5/O4beblcpPTiuzmztJSlpTN597kipZfezdSZ+wcy9859Iq+WixTPvZK3Dk9k4vBb+UW5SOmFt5ZHFhtej6c/UHnkeW0wUNn4fDb4+pqBylKW5g/m5bYibS8fzPzSZu7L1jtx4kTefPPNfPLJJ7l8+XJu3LixLV2/fj3Xrl3L8ePH85vf/MYTVCRJkiRJkn7G3bhRS/8vD+W//Qf/Pn/29hf54tsLuXHzTmrf1/PViYv51QeT+dvP/2n+5C/GtjxOWVoyUAEAAGBrDFQAAABa2M96oLK0lMUT+/PqC+WUiiJtHS/m9YPv5oWilJcOb2KgsrSUpfnxvPHyc2kvFSmKtpRfeCXvnlj52kMHKktZWpzIW794PuW2IkVRSvvzv8jeiQePQ5YHKs/l9Xdfz4sdywOato4X89rBhieqPOo4luYz/sbLea69lKIoUpTa8/zLb2R8/t5nTO19MeVSkeK5NzL1qGt45mBee7EjbcXy53S89EYON7zPo6/H0x6obHBeGw1UNryuG3x9/UBlaSln3n0xpaI9rxxe3NR92WqrA5WxsbFcunQp169f35auXbuWq1evZmJiwkBFkiRJkiTpb0hff3c2/+Y/Hcjf+5dv5m/9/T/O3/r7f5z/9eVf5o/+7EC+/u7sY7+vgQoAAABbYaACAADQwn5eA5V1nTmct/buz4nFhn878Xo6inJem3r2vxBebXWg8qCnq0iNNQ5U5ufnc/Xq1W1pcXExCwsLOXbsmIGKJEmSJEmSHpmBCgAAAFthoAIAANDCft4DlXfzQqnIc6/uz9SZ+ZyZOpjXXyilKL+WqcVnfGwNGahos60OVA4dOpQLFy5kYWFhW7py5UouX76carVqoCJJkiRJkqRHZqACAADAVhioAAAAtLCf9UBlaSnzh9/IS8+1pSiKFKX2PPfS6zm8w4YgBirabKsDlY8//jjnz5/P5cuXt6VLly7l4sWL+fLLLw1UJEmSJEmS9MgMVAAAANgKAxUAAIAW9nMfqEh/k1odqHz00Uc5d+5cLl26tC1dvHgx8/Pz+eKLLwxUJEmSJEmS9MgMVAAAANgKAxUAAIAWZqAi7ZwaBypnzpzJ/Pz8tjQ3N5cLFy7k888/z69//WsDFUmSJEmSJD00AxUAAAC2wkAFAACghRmoSDun1YHKwYMHc/r06Vy4cGFbOn/+fM6dO5fx8XEDFUmSJEmSJD0yAxUAAAC2wkAFAACghRmoSDun1YHKhx9+mFOnTuXcuXPb0tmzZ3PmzJl89tlnBiqSJEmSJEl6ZAYqAAAAbIWBCgAAQAszUJF2To0DlZMnT+bs2bPb0pkzZzI7O5tKpZKhoSEDFUmSJEmSJD00AxUAAAC2wkAFAACghRmoSDun1YHK6OhoTp48eXdIsl0ZqEiSJEmSJGmjDFQAAADYCgMVAACAFmagIu2c1g9UZmdnc+rUqSfe6dOnDVQkSZIkSZK0qQxUAAAA2AoDFQAAgBZmoCLtnKanp/Pmm2/mww8/vDtQOX36dE6dOpWTJ0823czMzJqBymeffZZf//rXBiqSJEmSJEl6aAYqAAAAbIWBCgAAQAszUJF2TidOnMjg4GA+/PDDnDhx4u5/c6dOnbr7310zzczM3H3P06dPp1Kp5De/+U0+++wzAxVJkiRJkiQ9MAMVAAAAtsJABQAAoIUZqEg7p1OnTmXfvn356KOP8s0339wdqZw5c+aJdurUqXz33XepVCp57733MjExkatXrz7z85ckSZIkSdLOy0AFAACArTBQAQAAaGEGKtLO6ezZszlw4EDGxsbyxRdfZGpqKrOzs7lw4UIuXbqUy5cv5/Lly7ly5cqWWv2++fn5nDt3LtPT05mYmMjRo0fvjmGuXbv2zM9fkiRJkiRJOy8DFQAAALbCQAUAAKCFGahIO6f5+flUq9VUKpUcOnQo4+PjmZqayl/91V/l5MmTmZmZaarp6en8/ve/T7VazdjYWD799NMcO3Ysp0+fzvXr15/5+UuSJEmSJGnnZaACAADAVhioAAAAtDADFWnntLi4mNOnT+eLL77IyMhIDhw4kKNHj2Z8fDyff/55042Pj+ezzz7LRx99lPfeey+ffvppTp48mYsXL6ZWqz3z85ckSZIkSdLOy0AFAACArTBQAQAAaGEGKtLO6caNG7ly5UpOnDiRSqWSw4cPZ2xsLAcPHswHH3yQ999/P++//37279+/pVa/78MPP8zY2Fg++eSTHD58OFNTU7l48aKnp0iSJEmSJOmhGagAAACwFQYqAAAALcxARdpZ3bx5MwsLCzlz5ky++uqrfPzxx3nvvfcyNDSUX/3qV9m7d2/+4i/+Ykvt3bs3v/rVr/L2229ndHQ0X375ZWZmZnLp0iVPTpEkSZIkSdIjM1ABAABgKwxUAAAAWpiBirRzunnzZr7//vvcuHEjV69ezblz5/L73/8+x48fz/j4eCqVSo4ePbrlKpVKKpVKqtVqvvnmm8zOzubKlSu5ceNGbt68mZs3bz7zc5ckSZIkSdLOzEAFAACArTBQAQAAaGEGKtLOa3Wosvp/V7t161ZTNb7X6jDFOEWSJEmSJEmPykAFAACArTBQAQAAaGEGKtLOa3WYcuvWrdy5cyf1ej0//PBD063+t3z79u27I5Vnfa6SJEmSJEna2RmoAAAAsBUGKgAAAC3MQEXauTU+5eRJ96zPTZIkSZIkST+PDFQAAADYCgMVAACAFmagIkmSJEmSJEl6WAYqAAAAbIWBCgAAQAszUJEkSZIkSZIkPSwDFQAAALbCQAUAAKCFGahIkiRJkiRJkh6WgQoAAABbYaACAADQwgxUJEmSJEmSJEkPy0AFAACArTBQAQAAaGFbGahIkiRJkiRJkvSg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kYDlXPnzkmSJEmSJEmSWiADFQAAAJploAIAANDCNhqozMzMSJIkSZIkSZJaIAMVAAAAmmWgAgAA0MI2GqhIkiRJkiRJkrRR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zUBFkiRJkiRJktRsBioAAAAkBioAAAAtbdsHKtP9KRdFikfU1t6Rrl39GZ2uPaHPrWW6v3zvM7rHUnvkv29QrZrdbavHW8quysbHWavuTtsG572mnk0eyxPtMa+HJEmSJEmSJK3LQAUAAIDEQAUAAKCl7YSByr3a0jM0+wRGEgYqzV0nPbEWqhnq70tfX1/6+oczXdsBxyRJkiRJkiRtQwYqAAAAJAYqAAAALe1pD1RKHZ3p6uparrMzHeW2dWONrgzNNv+5s8O9dz+nu6/6zAcqbY3n/YC6+yefyTjkwddJT6zZgXQ0/GyPLuyAY5IkSZIkSZK2IQMVAAAAEgMVAACAlvZ0Bypt2V29f9xRmxxIZ8OYo3Nodpt+SfqsBirl9E8/+18Q6xlkoCJJkiRJkqQWyUAFAACAxEAFAACgpe2EgUq9PpvBjnsDlfLA9Mq/L2S0696/dwyuG67UxtJ9973b0ze5+t4PG6JsNFCpZXqkLz0dy091KbV3pLt3IJXZylMeqNRS7b33ZJm23dUsTI+kr6dj5T1Lae/ozp7hySw0fM9kX/u9c+sYyOy6950b6rz39bbdqdYefp3Wf35toZrB3s60FaV0j907/4XJkfTv7klXR3tKRZGirZzOrl3ZPTCa6dqTOK/l7xvrbvj56J/MXHUwvV2r39eWzl39GZurp16fS2Vwd7o77x1PV+9gKnMPus5zqQ71ZVd3Z8pty5/fVu5Kb/9oJheaPe61P7tr6hi8795IkiRJkiRJP/cMVAAAAEgMVAAAAFraThiorH2CSnv23B2aPM2BylzGdpcfPCho62g4h6c/UCl19qx5wkxj5T3Ve+ew5lp3ZGi28T0XMtIw8mjfU03tEddpzSBj11D6GgZEywOVWqaHehrO8QG178rw7BM4r3UDlVJHZ9ofeJ96sru77SHHsifVxsFMbTKD3aUNjr3WxHEbqEiSJEmSJKm1MlABAAAgMVABAABoaU93oLI8Lujq6lquszMd5cZBQSldA5MNw4SnN1CZG+lZfuLG3YFCV3p29aSzff3A4HEGKkXaGs97fd19a8cT6wYRq59b7upJT3fnulFIV0buPh1kOgPle1/rHJ67954LY+kprb9WmxuorK97rJZadc/akUh7V3bt3pPdu9YdX0d/JmvNntfagUpRFClK5XT19KSr/IBjfMjXuu5ej1qqjU+bKXVl98BQhgb2pKfxfpdXj/3xj7s2PdDw89+Vkbnauqf2SJIkSZIkSX8zMlABAAAgMVABAABoaU97oPKo2naNZm7N9z+tgcp0+hvGDKWe4cyujipqkxnsWjtMeJyByqPrztgjByqdGZisNbx330OfSjM72HHv+7pG7l7PWrX33vG0990dXmx2oFLuHUplcjZzC3NZqM1luPGadPSvGdgsVPasfeLM2EKT57VuoNLWm7GF1fuz9t4Vbb0Zfchgp33PyvhpYaTh56ac/oZjqC+MZXdbwxhndKGp+1GfHUhHw0BldOHRPzeSJEmSJEnSzzUDFQAAABIDFQAAgJa2kwYqRVGkrXEc8rQGKtONI4KODEyvPYe1Twt5+gOV0q6xtU/dqFUbRhTrjmd2sOFculcGEbVMNjwxpNw/veF1WjPIKA9kuvHzF0bS1TDI6L3veixktKd07572Vh74vps/r7UDlbbd1Ybvq2VszWet/VplV8PX9ix//sDhVgAAIABJREFUrTa2697TctafW72W6u7GY6yk1tT9MFCRJEmSJElSa2SgAgAAQGKgAgAA0NKe7kBl3dMl6vXUawuZrgymp+GpFR390ysDgKczUKlVGgYL7XtWni6y9nN6Ss0MVMrpn97KdVs7iFg7yKinXpvMnvaHHc9shjrXP72k8UkijceyuYHK2tHH+nva/cDRxdxQ57337RxeeZLL457X2oFK+e7Px/LXKg0Dlfa+yQ0HKmueMrNRncOZa+Z+GKhIkiRJkiSpRTJQAQAAIDFQAQAAaGnPfKCy0txw171RQHvfykjkKQ1UxrobnhbSv+6JGvXUa9X0PuwJGQ/p2Q1U1l7LUm8lC7ND6XzgE0M2OVBZ9/m1yYYnypR6Ulk/6KnXszDScD87BjPb1Hk92YHKmnPeqPJApg1UJEmSJEmSpA0zUAEAACAxUAEAAGhpO2WgstA4EintWhk9rBuoDKwbqCw8oYFK45jk7mc3NDeSruIhA4SH9CwHKmuOt213RofujUXWjnweb6BSnx1sGF10ZGj2/nNY875dI1lo6rye8BNUGp/u0jWSuVottYfV7P0wUJEkSZIkSVKLZKACAABAYqACAADQ0nbEQKU2mcGGIcq9p3ysHajc9ySPasOTPJoYqNQXRhqGLqX0jMytOb7ZwYZBw89hoFJfyEj3va+X7762I4Ozaz/nsQYqtWp2t927L2sHIw/+enPn9WQHKmvuzd2n9dxrYXIsIyMjGRkZyWh1obn7YaAiSZIkSZKkFslABQAAgMRABQAAoKU93YFKkVJHZ7q6ulbqTGdHuWHIsVzX0OpTPmqp7m5r+FpH9oxUMz07neroQHraGr+viYFKfSGjDSOHoujMnpFqZuemUxnuXXP8jzdQKdK25rwfUPeeVO6OF5odqNSzMNqT0rrrWnQOZXbN6x5zoFKvZbKvfc213zVUzWytloXZSga629Zcy3ujmJ0xUKnXqg2fU6SjbyxzK6+fqw6mu9QwVhp9kgOV9QMhSZIkSZIk6W9OBioAAAAkBioAAAAt7WkPVDaqbdfwmhHF+qHHw2tmoFJPbXownZv6nMcbqGxcZ0bm6nePv9mBSn1hLD2ltZ/ROTS37nWPO1Cpp75QyZ7yxufVObB2TLIjBir1euZGe++7P+sHPe29o3eHK499PxZG0rXu56fcM7zyvpIkSZIkSdLfnAxUAAAASAxUAAAAWtpOGKiU2srp6OrNwNjs/UOI+kKqA90PGHt0pm9kON1PaKBSr9ezUOlPd9v6zymlq28wu9oeMkB4SM98oFJfyNiuxqfCdGV4bv1rmhio1OupL1Qy0NP+kPPpSO/Q5H1PXtkpA5V6vZbZkd3pKD3o2Mvp6R9rGJE0cz9qqfaV175/x+C6J9lIkiRJkiRJP/8MVAAAAEgMVAAAAFratg9UnlC12WpGhwczMDCQweGxTC9s02fV5jI5OpzBgYEMjYxlcnbjMUqrV5ubTnVsJEODAxkcHslYdTpztWd/XJu939PVsYwMDWRgcCgjo9XMPvFjr2Wusnx9BgaHMlJ50BBLkiRJkiRJ+nlnoAIAAEBioAIAANDSfi4DFUmSJEmSJEnSz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UZqEiSJEmSJEmSms1ABQAAgMRABQAAoKVtZaAyOzu7pmf9C09JkiRJkiRJ0s7IQAUAAIDEQAUAAKClGahIkiRJkiRJkprNQAUAAIDEQAUAAKClGahIkiRJkiRJkprNQAUAAIDEQAUAAKClGahIkiRJkiRJkprNQAUAAIDEQAUAAKClGahIkiRJkiRJkprNQAUAAIDEQAUAAKClGahIkiRJkiRJkprNQAUAAIDEQAUAAKClGahIkiRJkiRJkprNQAUAAIDEQAUAAKClGahIkiRJkiRJkprNQAUAAIDEQAUAAKClPY2BSq1Wy6VLl3LixIkcO3YsR44cyQcffJD3338/+/fvf6zef//9HDp0KOPj4/n2229z/vz5XLt2Lbdv337mv4iVJEmSJEmSpFbLQAUAAIDEQAUAAKClbedA5c6dO7l161YuX76cU6dO5auvvsqRI0dy4MCBvPPOOxkeHs6+ffvy29/+dkvt27cvw8PD+d3vfpdDhw6lWq1meno68/PzWVpayp07d575L2MlSZIkSZIkqZUyUAEAACAxUAEAAGhp2zlQuXnzZq5cuZLp6emMj4/n+PHjOXnyZGZmZnLy5Mm7nThxYkutft/MzExmZmbyzTff3H2SysWLF1Or1YxUJEmSJEmSJOkpZqACAABAYqACAADQ0rZzoHL9+vXMzMzk+PHjOXToUCYnJ3P16tXcvn07P/30U/76r/+6qer1epaWlnLy5MmMjY3l888/z4kTJ3Lp0qXcvn37mf9CVpIkSZIkSZJaJQMVAAAAEgMVAACAlradA5VLly7lyy+/zFdffZVvv/0258+fz/fff596vZ4//OEPTffDDz/kzp07uXz5cqanpzM5OZljx47l9OnTdz9HkiRJkiRJkrT9GagAAACQGKgAAAC0tO0cqFy4cCEHDhzI8ePHc/HixdRqtfzwww/58ccf88MPPzyRfvzxx3z//fdZXFzMX/3VX+Xjjz/O1NRUlpaWnvkvZCVJkiRJkiSpVTJQAQAAIDFQAQAAaGnbOVA5ffp09u3bl88//zyLi4v5/vvvc+fOnSferVu3srS0lG+//Tb/5b/8lxw7diy1Wu2Z/0JWkiRJkiRJklolAxUAAAASAxUAAICWtp0DlZmZmQwODubTTz/N9evXc+vWrW3p+++/z/fff59vvvnm7iDmxo0bz/wXspIkSZIkSZLUKhmoAAAAkBioAAAAtLTtHKicPHkyb775Zo4cOZKrV6/m5s2b29LS0lJqtVomJyfz1ltvZXx83EBFkiRJkiRJkp5iBioAAAAkBioAAAAtbbufoPLmm2/mk08+yZUrV1Kr1balGzdu5Nq1azl+/Hh+85vf5LPPPjNQkSRJkiRJkqSnmIEKAAAAiYEKAABAS3taA5XLly/nxo0b29L169dz9epVAxVJkiRJkiRJekYZqAAAAJAYqAAAALS0pzFQGRsby8WLF3Pt2rVt6erVq1lcXMzExISBiiRJkiRJkiQ9gwxUAAAASAxUAAAAWtrTGKgcOnQoc3NzWVxc3JYWFhZy5cqVHDt2zEBFkiRJkiRJkp5BBioAAAAkBioAAAAt7WkMVD7++ONcuHAhV65c2ZYuX76cS5cupVqtGqhIkiRJkiRJ0jPIQAUAAIDEQAUAAKClPa2Byrlz53L58uVt6dKlS7l48WK+/PJLAxVJkiRJkiRJegYZqAAAAJAYqAAAALS0pzFQ+eijj3L27NlcvHhxW5qfn8/c3Fy++OILAxVJkiRJkiRJegYZqAAAAJAYqAAAALS0pzFQOXjwYGZnZzM3N7ctXbhwIefPn8/nn3+eX//61wYqkiRJkiRJkvSUM1ABAAAgMVABAABoaU9roHLq1KmcP39+Wzp37lzOnj2bzz77zEBFkiRJkiRJkp5BBioAAAAkBioAAAAt7WkMVD788MPMzMzk3Llz29LZs2dz5syZVCoVAxVJkiRJkiRJegYZqAAAAJAYqAAAALS0pzFQGR0dzcmTJ3PmzJltafV4KpVKhoaGDFQkSZIkSZIk6SlnoAIAAEBioAIAANDSnuZAZXZ2NqdPn96WDFQkSZIkSZIk6dlloAIAAEBioAIAANDStnOgcvLkybz55pv58MMPMzMzk9nZ2Zw6dSqnTp3KzMzME+nUqVP3DVTGx8c3MVBZyGhXkaJYW1u5K7v6RzNb2+QvXmtj6S5K2VWpbfIXtbVMDg9ksDL3zH9h/MBmB9JRdGRwdgccyxOoNtmX9qIzw3OP/x4L1f50tRUpyn2Z3OzPxbM+7oXRdBVt6a2u/Fxu6ud0Ov3lIh1DG/+3fX9P6ud6h//3IUmSJEmSpIdmoAIAAEBioAIAANDStvsJKoODg/nwww/XPEHl1KlTOXHiRNPNzMyseYpKpVLJr3/9660NVMp9Ga1WU61WUxkbyVD/rpSLIqWugc2NEbY8UJnLcGeR9r7J1HbAL43vy0Dlvp+TsZ5Siq7BVOc2e493wHHXJjPU15+R1fu47QOVJ/VzvcP/+5AkSZIkSdJDM1ABAAAgMVABAABoads5UDl9+nR+9atf5eDBg/nuu+9y6tSpuyOVkydPNt3q+83OzmZmZiaVSiX79u3LF198kVptozHBykClczhz675Wm+xPR1GkczN/qG+gsqN7EgOV0a4ibburT/V+PYknv6zJQEWSJEmSJEnbnIEKAAAAiYEKAABAS9vOgcq5c+fyl3/5lzl06FAmJiby3XffZXZ2NufOncv58+dz4cKFpjp//nzOnj2bkydP5ptvvsnRo0fz/vvv5+uvv87S0tIGx/fwgUq9vpDR7iJFx1Bm6/XUa7MZ7etOR1uRoijS3tmbgcrC8msf9If/D339dAbKy/9WFEWKcn+mN3r/Nc1msKNIqbey8sf7tVT3tKco2rK7uvL5tUp624qU+6dTX6hmsLcz7aUiRdGWju49GZmu3T3unlJ79lTG0t9dTqljYPlY1g1UatND6S4VKe8Zy8Lqz8FoX7rLbcvnUCqne8/I8nWqrwwrSj0ZqQxmV2d7SkWRto6e9I/N3T2P2uxo+ro70lZaPt+2ck/6Gr5eX6hmcNfKcZfa09k7mOpCfRPX9/77vDr0GBwdyK6O5WNu6+heczwPf7/lscTd+9W+Z/mpOo9zXZ/0cS+MpKvxvtfrqS+M3vu32li6i7b0Vu8d1/qf09rsSPZ0l9NWFCm1d6Z3cCR9jxioPPy+P/jn+pH3+YHX6cHv86ifN0mSJEmSJO2cDFQAAABIDFQAAABa2nYOVC5evJhPPvkkhw8fztGjR/PVV1/l1KlTOXv2bObm5jI/P5+LFy9uufn5+czPz+f8+fM5ffp0pqamMj4+nqNHj+bIkSM5ceJEbt68ucHxPWqgUs/0QDlFaVcqtbkMd5dSdOzO0Fg1k9WxDPV2pCg60j9de8Af/m/w+vueELHR69cdV385RXvf8lBiZbBSFCuDlPrqsKE9e44dS39HkaLcm8GxaiYrI+nvLqUo9WRkrr4yECjS3t6ert2DGR6bXj6ehoFKbXooPW3L45S712h6YPnpMnuGM1atZmxodzqKIl0ro4blzy9SauvMnuGxVCujGdxVTlG0Z0+1ltWndJS6+jI8Vl35enuKUk/GFuqp1ybTVy5SdO7JcGUyk5Wh9JaLFF0rY6EtXq/V4ylK9x9P32RtE++37gkqtcnHu65P+ribHagsLA+ZVo+nOja4fJ2LhwxUNrjv9/9cb3SfH3GdGt9nw8+VJEmSJEnSTslABQAAgMRABQAAoKVt50Dl6tWrmZqayueff57R0dF88sknOXbsWL7++ut88803mZqaeuy++eabfP311zl+/HiOHj2aAwcO5NNPP83k5GTm5uZy69atDY7v0QOVueHOFEV3xr7pT7nhiSLLTWego0j7nsnU1v/h//QGr7/vD/A3ev3a46pN7kn76usXRtJVKqd3V/vd85gd6kzRtjuffdabtqKc/sm1A4aeUpGOwdnlgUBRpK333pNR6vX63YHKwNjyOKWtd3TN9alVl9934O6oopbZymjGphdWjm95WNE1PLf2fMpFSrvGslCfzejQUMZm159TZ4bm6lkY60mp6MxQ49er/enp7ku19jjX6xHH0zOahQ3fb+1AZfX8t3xdn/RxNzlQmRta/vkenlt/jA8eqGx03+8fqDz6Pj/0Oq17n40/V5IkSZIkSTslAxUAAAASAxUAAICWtp0DlaWlpczNzWVycjLvv/9+Dhw4kMOHD+fw4cN3n6yy+v9vpdXvO3z4cI4cOZKDBw/md7/7XT7//POcP38+169fz+3btzc4vs08QaU3B9/pSlEUD6577L6BysLIBq9f9wf4G79+3bHVqultK9I1MpeFyq60te9JZaw3baWejC0sZLS7lNKusUwPdaZo610eddz9/uXPLu2qpLYyEOgeXfeH/rPLT6woiiKlokjROZjpNZ8/mYGuUoqilHJ3b/YMDKfSMBZYHlaUMzDd+Lm1TO5pT1EeWHmvuUyOjWRooC+7d3WlXCpSrAwXpvvLKcr9az+zoa1er0cfT38mNny/tQOV2ce8rk/6uKebGqjUUu1tS9Gx+lSaez9bu9se8gSVDe77/QOVR9/n+sN+/ta/z4afK0mSJEmSpJ2SgQoAAACJgQoAAEBL286Byq1bt1Kr1XLhwoVMTk5mfHw8hw4dygcffJB33303b7/9dt555528/fbbW+6dd97J7373u3z00UepVCo5fvx4Tp8+nevXr+fWrVu5c+fOBsf3qIHKQka7ixSdQ5ka6Vp+0sT07H3nPztXu+/JFAsbvf6BA5VHvf7+YxvbVUqpZzSVvnLaesaysDCa7lJbdo+NpbetlO7RhUcPKXpWhhSlUnrG1n3GykClo6+Sucm+lIsiXcPr73Utc5NjGR7Yk11d7SmKUroGppefePGwYUXf6rCikr7OUor2rvT2DWWkMpnpSt/KkzVqmxyobP56LR9Px0OOZ2BloPKo99vCQOUR1/VJH/cDBypzw+nc7EBl94MHKnvaHzJQ2eC+3zcseeR9Xj6eB/78PXDo8qjPlSRJkiRJ0k7JQAUAAIDEQAUAAKClbedApV6v54cffkitVsvly5fz3Xff5ejRozlw4EDeeeed7Nu3L/v27ctvf/vbLbVv374MDw9n//79+eSTTzI5OZkLFy7k+vXrdz9z42N7+EClNtmfjqJI59BsapN70l60Z0/jEKA2ncFd3dkztnDfQGXD16/7A/yNX3//sS+MdqfU1p3ecimdw3Op1+cy1FmkfVdP2ktdGZmrp1btTVtRTv/02ids7CoV6RicffhAYHYgHUVHBmfrqddrqe5pT1HqycjcymdXBrKnb6Rh2LAymmjvy2RtdVhRpGt4ruF9pzPQUaTUM5bZ0e4URVdGFhqud3V32laGCwujPSkVXRmea/z6npTbuzM8t/Xr9cjj2VXJwobvt3ag8rjX9Ukfd21loNLb8H61Sm/aNjVQqWduuHN5MNNwnevTAykXDx6obHTf7xtebXCfNztQ2fhzJUmSJEmStFMyUAEAACAxUAEAAGhpT2Ogcvv27dy8eTOLi4uZm5vL7OxsZmZmcvLkycduZmYmZ86cyfnz53PlypXcuHEjt27d2sIvTFcGKuW+jFarqVarqY6NZqh/V8pFkVLXwMofwM9msKtIUepO/0gl1cpIBnYtjzaGV/7QvvEP/zd8fX0uI51FSrtGMj23sInXP6C54XQWRYqGJ5VM95dTFMtPfZmt11OvTaa/o0hR7s3QWDWTlZH0d5fujU02NVCpp74wlt62Im29Y1mor44gSunqH0llcjKVkcH0louUekYyV783rChKndkzXEm1OprB3nKKopz+ydrKSKEtu4YqmZ6by/TYYHaVixRFe/oqC6nXJtNXLlJ07slwZTKTleHsLhcpdQ+vjBS2dr0eeDy77h3Pxu+3dqDy2Nf1SR93rZrdbUVKXf0ZqU5nsjKUXeW2lDY5UKkvjGZX28p1HqumOjaU3nIppYcMVDa67+t/rje+zw8fqKx5nw0/V5IkSZIkSTslAxUAAAASAxUAAICWtt0DlXp9eaTyww8/5Mcff8xPP/2Un376KX/913/9RPrpp5/yhz/8IT/++OMmn5yy2spApVhbW7kzPX2jmW18OkNtMsO7u1JuK1IUpbR37c7Q5MpTL+4bqGzw+no900M9KZeKFJ2Dmd7E6+9vNoMdRYq23amuHOfyIKBIx0DDfVmoZrC3M+2lIkXRlnL3nozM3hssbGqgUq9nbqQnpaI9eyq11OsLqQ72prO9tHzNSu3p6h1MdeVJGcvDis4MjAykp6Nt+Zp29KR/bO7uda/0r5z/6jFVK+nrbEtR6snoQj31ubH093SkrVh+TceuwVQWNnk/1lWb7Et7266MjPavHE8p7R27MlBd2OT7rRuoPO513YbjnhvrT3d5+T60d+zKQGUsu9vbNzdQqddTmx1NX3c5bUWRUntneocqGe4qPXCgstF9v//neoP7PPfw67T+fTb6XEmSJEmSJO2MDFQAAABIDFQAAABa2tMYqNTra0cqT7rV937Wv4DVvYHKQ5/+IkmSJEmSJOlvZAYqAAAAJAYqAAAALe1pDVTUGhmoSJIkSZIkSa2ZgQoAAACJgQoAAEBLM1DRk8xARZIkSZIkSWrN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moGKJEmSJEmSJKnZDFQAAABIDFQAAABa2tMYqNy+fTtLS0u5du1aLl++nPn5+Zw7d67pLly4kEuXLmVxcTG1Wi3ff//9M/8lrCRJkiRJkiS1YgYqAAAAJAYqAAAALe1pDFSuX7+ec+fO5euvv86hQ4fy3nvvZe/evfnlL3+ZwcHBvPnmm1tqcHAwv/zlL7Nv374cOHAgX3zxRU6dOpUrV67k9u3bz/wXsZIkSZIkSZLUahmoAAAAkBioAAAAtLTtHKjcunXr7jhlcnIyx48fz/Hjx/Pll1/m6NGj+fTTT/Ppp5/myJEjW+rTTz/N0aNH8/nnn+fYsWP56quv8tVXX+XUqVO5evVqbt68mTt37jzzX8hKkiTp/2fv/p/jPBD7vv8r/qXTmaaezvRxMt6kM8i0g3ZqNNPCdlIkdjCuAzcJktToOQncTNl0jCYX1LFhny9Ok+BiE5fjQYqEk0/wnURQEpciufy2/HJLfbklAC4JckmQ4LcFQRKUdJ/+AJDiV4EUuOCd9/Waec/cabHPPvtg9YsWn3kkSZIkdUoGKgAAACQGKgAAAB2tnQOVVquVc+fOpVar5b333suxY8dy4cKFXL16Na1WKzdv3szNmzezvLz8XN173vXr13P58uV89NFH2b17d6rVas6ePZurV68aqEiSJEmSJEnSFmagAgAAQGKgAgAA0NHaOVC5cuVKTp48mRMnTuTw4cOZnZ3NjRs3cufOnXz66af57LPPNtXdu3ezsrKShYWFHD16NMeOHcvJkyezsLCQlZWVl/6FrCRJkiRJkiR1SgYqAAAAJAYqAAAAHa2dA5Vms5k9e/bkxIkTOXv2bK5cuZLV1dXcvXs3n3zyyQvp7t27uXHjRprNZj7++OPs378/P/zhD3Pz5s2X/oWsJEmSJEmSJHVKBioAAAAkBioAAAAdrZ0DlbNnz+bNN99MtVrNpUuXsry8/MK/9Lx7925u3bqV69ev56OPPsrOnTtz4sSJtryWJEmSJEmSJOnJGagAAACQGKgAAAB0tHYOVE6fPp0dO3akUqnk6tWruXXrVm7fvt2WVlZW8sEHH+SNN97I4cOH02q1XvoXspIkSZIkSZLUKRmoAAAAkBioAAAAdLR2DlTm5uYyMTGRvXv35tq1a1lZWWlLN2/ezPLycmq1Wl577bUcOnQoN27ceOlfyEqSJEmSJElSp2SgAgAAQGKgAgAA0NHaOVCZnZ3N9u3bs3fv3ly5ciXLy8ttqdVq5fr16zlx4kReffXVHDx40EBFkiRJkiRJkrYwAxUAAAASAxUAAICO1u47qGzfvj179uzJpUuXcuPGjbZ0/fr1XLt2LcePH8+rr76aAwcOGKhIkiRJkiRJ0hZmoAIAAEBioAIAANDRtmKgUi6Xs7i4mOvXr7ela9eu5erVqzl27JiBiiRJkiRJkiS9hAxUAAAASAxUAAAAOtpWDVQuXLiQq1evtqUrV65kaWkpR48eNVCRJEmSJEmSpJeQgQoAAACJgQoAAEBH24qByu7du9NsNrO0tNSWLl++nEuXLqVarRqoSJIkSZIkSdJLyEAFAACAxEAFAACgo23FQOW9997LuXPncunSpbaFQ7afAAAgAElEQVS1uLiYI0eOGKhIkiRJkiRJ0kvIQAUAAIDEQAUAAKCjbcVA5d13383CwkIWFxfb0sWLF3PhwoUcPnzYQEWSJEmSJEmSXkIGKgAAACQGKgAAAB1tqwYqZ86cyYULF9pSs9nM+fPnc+jQobzyyisGKpIkSZIkSZK0xRmoAAAAkBioAAAAdLStGKi88847OX36dM6fP9+Wzp07l4WFhRw8eNBARZIkSZIkSZJeQgYqAAAAJAYqAAAAHW0rBiq7du3K/Px8FhYW2tbZs2dz4MABAxVJkiRJkiRJegkZqAAAAJAYqAAAAHS0rRqozM7O5uzZs23pzJkzaTQaqVQqmZycNFCRJEmSJEmSpC3OQAUAAIDEQAUAAKCjbcVAZWZmJrOzs/eHJO3KQEWSJEmSJEmSXk4GKgAAACQGKgAAAB1tKwcqjUYj8/PzL7zTp08bqEiSJEmSJEnSS8xABQAAgMRABQAAoKO1c6AyOzub7du3Z9euXfcHKqdPn878/HxmZ2c33dzc3EMDlQMHDuSVV155/oFKczoDRZGi6Ml4/eHHWrXRdBd9mWq+6C9sW6lNjWei0ny2x1uVDJVKGSy3Xsjrb/p9Lc2kv+jKcHX9fFrlDBSlDFW+6PzqGesp0jv5hM/Oo8dbXc1SdSz9XUWKntHUWhv9/MPXq1UZSqnozXhjq39vz1ljPL1FbyZe+HlKkiRJkiRJW5uBCgAAAImBCgAAQEdr9x1UJiYmsmvXrpw6der+8+bn53Pq1KnU6/VNNTc3d/+Yp0+fTqVSyauvvpqDBw8+10ClOdWfoihSFEV6xuoPPda+gUozU31FukdraT3L4z9uA5VWLZOjY5m+N6zY7EDl0eOtLqU8WErRP5Fq8wnHfOznH75e9wYqL374sdHv7TkzUJEkSZIkSdKfkQxUAAAASAxUAAAAOlo7ByqNRiOvvfZa3n333Zw8efL+SOXMmTP3j3HmzJnn7tHnzs/P54c//GEqlUq++93v5tixY2m1nnXI0cxkX5Gidyzj/UWKnrHUH3jcQOUZ2+xA5bGWMtNfpGtb9RmHII9cr8ZEeruGUn70zitt/709ZwYqkiRJkiRJ+jOSgQoAAACJgQoAAEBHa+dA5fz583n77bezZ8+eHD58OB988EEajUbOnz+fxcXFXLp06Uu3uLiYZrOZhYWF1Ov1HDt2LPv378+7776bDz/8MMvLy8/2xWljMn1Fkb7JxvqdVLozWvt8ZHFvyDExM56h3q4URZGu3oGMlZufH2OpmonhvnSXihRFV3oHRjJdXz9Gq5zBUndGKuWMDfSk1Due+mo94z3F/bu2PDqKWX3S4/cGKtPljA/2pqsoUpR6MjhezdK957UamRkdSG/X2vO6+4YzXll64vve8H0tTae/6Mq26gODk6WZz/9Zq5yBoivD1c/f56MDlVZjOiMDPekqipS6+zI8MZ3Rp95B5cHjrY1A7r//7pHUHh2aPPTzT7pe9UyNl9NcXU1jZjQDPWvvsSj1ZGBkOo0v+pw/9eef8DobXad7n4+h9c9HqTt9wxOpLt37/D08UGnVJzNQKtIzUv789ypJkiRJkiT9BGSgAgAAQGKgAgAA0NHaOVC5fPlyjhw5kv3792f37t05ePBgPvzww9Tr9czNzWV+fn5TnTp1Kh9//HGOHj2aPXv2ZN++fTly5EgajUZWVlae6UvTxkRviqIvk43VrDan0lcU6R75/O4Ya0OOIkWpLyNT5VQrM5kY6vl8yNKqZay3SNEznIlyNbXKdMYGSilKg5lurq4PVIp0d3enf9tEpsr19WN/mTuoFClKvdk2VUm9Xs30aF+Koidj9fWfHyil6N2WyXI1tWo5k8O9KYrejNUfv6vJhu9rswOVpUqGu4r751MtT2R4fdyx8UBlNRveQeWxn3/K9ayPp7co0jcylXK1mvLktvQWRfqfdheXDX/+kdfZ8DrVMtpTpOgbyVSlllplcu069E+ujV4eGKi06pMZ7FobpzR/DP6gQJIkSZIkSXqeDFQAAABIDFQAAAA6WjsHKjdu3Mjp06dTrVYzPT2dmZmZVCqVHDx4MIcPH950hw4dyoEDB/Lee+/lzTffzL59+zI7O5vLly/n1q1bz/Cl6fodMfrWxwKrjUz2rd2xo7p+x457Q47+qeZjzysNzqRZHU5X0ZOx2sMDhcFSkd6JxtpApSjSNfzoHTG+3ECle+SBwcbS2ihksNzKan0sPQ/cieP+efY+PLi510bva2mTA5XmZF+KYiBTzQdetz6Wni0eqLTWfz/j90c6rTQqMynXn3JnmQ1//vkGKkvlwZTuDaDuv8ZYBgdG1z5j6wOV8fLaOKVreMY4RZIkSZIkST+RGagAAACQGKgAAAB0tHYOVFZWVnLlypWcOnUq+/fvz549e1Iul/Puu+9m586defvtt/P222/nrbfeeq7uPW/Xrl0pl8vZs2dP9uzZk5MnT2ZxcTGtVit37tzZ+EvT9cFE3wODibU7qnw+OFgbcvRkvP7gc1upjXSn6BnLvsm+FF3D9wcta62NGEpDlbTWByoDM48OIr7cQOWh47QqGSqtDVSWpvtTFMWTGyg/ZaDy9PdV39RApZXqcFeK3nvDn3vnW822ri2+g0qrlvH+UoqilJ6B4YyMT6XylHHKs/388w1U6mM9a9fzaa/XWLtjS1EUKRVFir6Jp/+sJEmSJEmS9GOcgQoAAACJgQoAAEBHa+dAZXV1NXfu3MmVK1fSaDRy/PjxvPfee5mens7k5GS+/e1vZ8eOHfnWt771XO3YsSM7duzIG2+8kZmZmRw+fDizs7NZXFzMysrKM35h2kpttPupo457w4i1IUfv40OO0e4UPeNfPFAZXB+orI9IHn79LzNQeeQ4jw1UBjJVbzz2e2o0H33tjd/XEwcqzan0PetAZduTByoj3Vs8UFl/X81aOVPjIxnq705RlNI/Xn/Kdd/o559hoHL/Oi0980Cld7SSZm00PUWR/qln+3dLkiRJkiRJ+nHKQAUAAIDEQAUAAKCjtXugcvfu3dy8eTPXrl3LwsJCPvzwwxw9ejT79+/Pvn37snfv3udu37592bdvX44cOZJarZbTp0/n8uXLWV5evv+aG55bq5aR7iJF71gqtXrq9fVqlYz1Fim6hlNp3RtyFOmfaj7w/HrGe9fukLJUHU5X0ZOx+sN30BgqFemdaGR1iwYqrdpIuovujDw4lGjVMzE0kJHy43cM2eh9tdaHF8MPHK9VGU7XMw1UVtOc6lsbzDQfeN36eHqKrR2oLFXGMzI6/cBQZn2E0z2aWuvx4278808eqDztOi3NDKZU9D90HVrVkfR0r1+bxnh6i95MNNZeqzrSnaI0mOnmE96zJEmSJEmS9GOcgQoAAACJgQoAAEBHa/dA5cFu376dlZWV3Lx584W1srKS27dv586dO891Lq3qtnQVRQamm4891pzuT7E+trg35ChKfRmZqqRancnEUE+KoidjtVZWW7W1QUvPcCbL1dQq0xkbKH0+MviCgcp0X5HS0HTqzccHJI89vsFAZXW1kYn+IkVpIGPTlVQr0xkfWhs7TD1h7LDx+6pmW1eRUv9Ypqv11CqTGerpSukZByqrSzMZ6ipS9I1kqlxNtTyZ4Z5SSm0cqDzpeq6NRUrpH5tOpVZLZXoiwz1FSoPTaT7pc7Hhzz/6e9noOtUy2rN+HSq11CpT2dZTpDQwtTaCeWigsprVpXKGu4p0DZez9GPwRwWSJEmSJEnSs2agAgAAQGKgAgAA0NG2aqBy9+7dfPLJJ/n000/z6aef5rPPPtt09471ySef5O7du89255TV1ayutlLd1pWiNJzy0hMeXypnqFSkNFROszaa7q6hTM+MZbC3K0VRSnfvUMarD4xKlqqZGO5Ld6lIUXSlZ2Ak043PhxtPHqispj45mJ5SkaJvIvUnnOdDj284UFnNaquWqW396ekq1s6zf1sma08av6wPVDZ4X83yWAZ6SimKYu2xSjnburufbaCyuppWYyajAz3pKoqUuvsyPFnJVH+pTQOVp13PpVQnhtPXvfY+ilJ3+ocnUn3S7/0Zf/7R1/nC67S6mtVmOWODvekq1j4fvUMTqdw73qMDldXVNKcHUyq6M1J5/DMjSZIkSZIk/bhmoAIAAEBioAIAANDRtvIOKqurq/eHJC+yl/3FqyRJkiRJkiR1egYqAAAAJAYqAAAAHW2rByqSJEmSJEmSpD97GagAAACQGKgAAAB0NAMVSZIkSZIkSdJmM1ABAAAgMVABAADoaAYqkiRJkiRJkqTNZq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S0rRiotFqtLC4u5tSpUzl69Gj27t2bt99+O2+99Va+//3vf6neeuut7N69OwcPHsyHH36Yc+fO5dq1a7l9+/ZL/yJWkiRJkiRJkjotAxUAAAASAxUAAICO1s6Byp07d3Lr1q1cunQp8/PzOXHiRPbu3ZudO3fmjTfeyNTUVF5//fW89tprz9Xrr7+eqampfO9738vu3btTrVZTr9dz4cKFLC8v586dOy/9y1hJkiRJkiRJ6qQMVAAAAEgMVAAAADpaOwcqN2/ezOXLl1Ov13Pw4MEcP348s7OzmZuby+zs7P1OnTr1XN173tzcXObm5nLy5Mn7d1K5ePFiWq2WkYokSZIkSZIkbWEGKgAAACQGKgAAAB2tnQOV69evZ25uLsePH8/u3btTq9Vy9erV3L59O5999ll+9KMfbarV1dUsLy9ndnY25XI5hw4dyqlTp7K4uJjbt2+/9C9kJUmSJEmSJKlTMlABAAAgMVABAADoaO0cqCwuLubIkSM5ceJEPvzww5w7dy4rKytZXV3Np59+uunu3r2bO3fu5NKlS6nX66nVajl69GhOnz59/3UkSZIkSZIkSe3PQAUAAIDEQAUAAKCjtXOgcv78+ezcuTPHjx/PxYsX02q1cvfu3XzyySe5e/fuC+mTTz7JyspKrly5kh/+8Id577338sEHH2R5efmlfyErSZIkSZIkSZ2SgQoAAACJgQoAAEBHa+dA5fTp03n99ddz6NChXLlyJSsrK7lz584L79atW1leXs6HH36YP/3TP83Ro0fTarVe+heykiRJkiRJktQpGagAAACQGKgAAAB0tHYOVObm5jIxMZF9+/bl+vXruXXrVltaWVnJyspKTp48eX8Qc+PGjZf+hawkSZIkSZIkdUoGKgAAACQGKgAAAB2tnQOV2dnZbN++PXv37s3Vq1dz8+bNtrS8vJxWq5VarZb/+B//Yw4ePGigIkmSJEmSJElbmIEKAAAAiYEKAABAR2v3HVS2b9+ePXv25PLly2m1Wm3pxo0buXbtWo4fP55XX301Bw4cMFCRJEmSJEmSpC3MQAUAAIDEQAUAAKCjbdVA5dKlS7lx40Zbun79eq5evWqgIkmSJEmSJEkvKQMVAAAAEgMVAACAjrYVA5VyuZyLFy/m2rVrbenq1au5cuVKjh07ZqAiSZIkSZIkSS8hAxUAAAASAxUAAICOthUDld27d6fZbObKlSttaWlpKZcvX87Ro0cNVCRJkiRJkiTpJWSgAgAAQGKgAgAA0NG2YqDy3nvv5fz587l8+XJbunTpUhYXF1OtVg1UJEmSJEmSJOklZKACAABAYqACAADQ0bZqoLKwsJBLly61pcXFxVy8eDFHjhwxUJEkSZIkSZKkl5CBCgAAAImBCgAAQEfbioHKu+++m7Nnz+bixYtt6cKFC2k2mzl8+LCBiiRJkiRJkiS9hAxUAAAASAxUAAAAOtpWDFTeeeedNBqNNJvNtnT+/PmcO3cuhw4dyiuvvGKgIkmSJEmSJElbnIEKAAAAiYEKAABAR9uqgcr8/HzOnTvXlhYWFnL27NkcOHDAQEWSJEmSJEmSXkIGKgAAACQGKgAAAB1tKwYqu3btytzcXBYWFtrS2bNnc+bMmVQqFQMVSZIkSZIkSXoJGagAAACQGKgAAAB0tK0YqMzMzGR2djZnzpxpS/fOp1KpZHJy0kBFkiRJkiRJkrY4AxUAAAASAxUAAICOtpUDlUajkdOnT7clAxVJkiRJkiRJenkZqAAAAJAYqAAAAHS0dg5UZmdns3379uzatStzc3NpNBqZn5/P/Px85ubmXkjz8/OPDVQOHjz4fAOV5nQGiiJF0ZPx+rM8p56xniK9k0+7Bl/0eCu1qfFMVJpr/39pJv1FV4arrZf0xfEj5/Nj32bP95HntyoZKpUyWH7B17/VyMzYUPp6ulMqihSl7vQOjma6tvRjcA1Xs9oqZ6AoZaiy2ffdTGV8OAN9PekqihRdPekbGM54uZnWlv5e2308SZIkSZIkbZSBCgAAAImBCgAAQEdr9x1UJiYmsmvXrofuoDI/P59Tp05turm5uYfuolKpVPLKK68890ClOdWfoihSFEV6xurP8JzNDFSameor0j1aW/sD/lYtk6NjmW68rC+OHzmfH/s2e76PXv82DFSWKhnpKVKU+rJtfCozlUpmpsYz3FdKUfRnov6yxkgP9CIGKs1yRnrXhl1DY5OZLldSnp7M2FBviqJI77aZNLfs99ru40mSJEmSJGmjDFQAAABIDFQAAAA6WjsHKqdPn86OHTvyzjvv5OOPP878/Pz9kcrs7Oymu3e8RqORubm5VCqVvP766zl8+HBarWf9w/tmJvuKFL1jGe8vUvSMpb7hc17gQOWl9+N2Pu0+33YPVFqpbutK0TX0+OioVc1od5HS4EyWXvZ13PRApZnpwVKKrqFMNR49RiuN6aF0FUUGpp71DiYGKpIkSZIkST/pGagAAACQGKgAAAB0tHYOVBYWFvLmm29m9+7dOXbsWD7++OM0Go0sLCzk3LlzOX/+/KY6d+5czp49m9nZ2Zw8eTL79+/PW2+9lR/84AdZXl5+ti9OG5PpK4r0TTbW76TSndHaw39w32pMZ2SgJ11FkVJ3X4YnpjP6wABlo8c/r57xnuL+3VqKnrHUW+UMFF0Zrq6/ZquSoVJ3ts1MZ6S/J6WiSFfvUCZrzVTHB9PbVaQoSukdnkq9tX7cViMzowPrjxXp7hvOeGXp89/bzGgGerrWXrPUk4GR6TSedj6rq2k1ZjI60Juu0to/7+oZzGi5+aXOr1UbTXdpMNOViQz1da///GDGys1nOL9He/L5ri5VMzHcl+5SkaLoSu/ASKafeJeSJ13/9YHKdDnjg73pWj+HwfHq5yOSDa7vQy2VM1gq0jvx5H8/mpXJTExV1u4s8kXnfe86l2cyNtSX7iec14bX7QuP/4SByvO8z8ZEeosi/U8doDQzPVCk6Blf/x1Np7/oyrbqA6+3NLP+z04+9ns5udHn5jmPt/HoTJIkSZIkSZvNQAUAAIDEQAUAAKCjtXOgcvHixezZsyfvv/9+9u/fnxMnTmR+fj5nz55Ns9nMhQsXcvHixefuwoULuXDhQs6dO5fTp0/ngw8+yMGDB7N///7s3bs3p06dys2bN5/pS9PGRG+Koi+TjdWsNqfSVxTpHnngrgtLlQx3FSl6t2WyXE21PJHh9T9+751sbPz4Y6/56B08njRQKVJ0DWSsXE+jPpPR3vXBwNBkKvVGalNrd6cYLC+tHW+gdP/1a9VyJod7UxS9Gau3slofT29RpG9kKuVqNeXJbWvDgvvn9uidJtbu/lLqH81UuZpqZSYTQ90pSoMpLz3/+bVqo+kuipS6+jIyVV4/Xk+Kojsj1Wc5v42uXy1jvUWKnuFMlKupVaYzNlBKURrMdPNZnr/+fkq92TZVSb1ezfRoX4qiJ2P11Y2v7yPHX3u/3RmpbXBnko3Oe/28St29GZ6spN6opzzW9/mAaqPrtuHxHx2oPN/7XJrpX/v35onXeK3mdH+Koj/TS6sbDEpaj/1eNvzcPOfxXvYfZ0iSJEmSJHVCBioAAAAkBioAAAAdrZ0DlatXr+aDDz7IoUOHMjMzkz179uTo0aP5wQ9+kJMnT+aDDz740p08eTI/+MEPcvz48ezfvz87d+7Mvn37UqvV0mw2c+vWrWf40nT9jhp9k+t3nmhksq9I0T2S6vrdSZqTfSmKgUw9+If49bH0rA9QNnr88dd8toHKg3fgaEz2pigGMrO0foxWLSPd6z9TH0tP0ZuJxiPvq3dtaLNUHU5X0ZPx+yODVhqVmZTrS08+n9VGZiYnU37geK3aSLrvjRGe8/zuDQ0evtPG2nUvDZXT3PD8vvj6tdafP1Z7eKjw9LuYPHmg0j1SfWCUtDbeGCy3Nry+j44fWpXhlIrejNe/+LO34Xmvn1fXtgfOq7V2d5aBcuv+85923TY+/iMDled8n431z3259QXvsTKU0r1jfsmBytM+N0sGKpIkSZIkST92GagAAACQGKgAAAB0tHYOVJaXl9NsNlOr1fLWW29l586def/99/P+++/fv7PKvf/9PN173vvvv5+9e/fmnXfeyfe+970cOnQo586dy/Xr13P79u2NvzRdH5L0PTAkWbujyr0/cm+lOtyVovfegGW9VjXbuor0TtY3ePzLD1QGyp//4X1zqu+h0cy9u5z0TjSyNN2foiie3EA5rVYt4/2lFEUpPQPDGRmfSuWh8ceT/pC/mVp5OpPjo9k21J+eUvH53TKe8/zWhgY9jww2WqmNdKfoGU99w/P74uvXmOxL0TX8wGt//jOlocoTxglPHqgMzDzwmq1KhkprA5UNr+8jx18b83zBHVRazdTrjZzc6LzXz6v/sfNav/YbXLcNr8sjA5XnfZ/PcgeVpU3fQeULPjcGKpIkSZIkST92GagAAACQGKgAAAB0tHYOVG7dupVWq5Xz58+nVqvl4MGD2b17d95+++38yZ/8Sb7zne/kjTfeyHe+853n7o033sj3vve9vPvuu6lUKjl+/HhOnz6d69ev59atW7lz584G59dKbbT7qX+Uv3bnilaq2548QBnpXh+ofOHjL3agUnvqQGUgU/XGY7+fRvPzu2s0a+VMjY9kqL87RVFK/3h9/Q/3HzmfpUpG+0opuvszPDqZ6Uot9croY3dQedbze+rQYLQ7Rc9Y6hue3xdfvy8cYgw+60Bl/W4p939/jw5UNrq+D7Q0k8GiSO/4k//9WBtA9eebf7zBeT/hOj9+7Z9+3Ta8Lk8cqDzH+2xMpPexO5w82FJmBkspesfX/t140qCkOZW+5x2o3PvcPOfxXvYfZ0iSJEmSJHVCBioAAAAkBioAAAAdrZ0DldXV1dy9ezetViuXLl3Kxx9/nP3792fnzp1544038vrrr+f111/Pa6+99ly9/vrrmZqayve///3s2bMntVot58+fz/Xr1++/5obn1qplpLtI0TuWSq2een29WiVjvUWKruFUWuvji2IgUw/eKaI+np5ibYCy0eOPv/aLHajcv2PHg3+o36pnYmggI+WlLFXGMzI6/cCAZv2P/LtH14/38PkszQx8fteL9ee0qtvStamByqNDhnrGe4uUBstpbHh+X3z9WtXhdBU9Gas/fCeNodLa6298/b94oLLR9X38+EupDHelKA1mqvHIsKNVzWhPkaJ/MvWNznuDgcpGv9cNr8sjA5Xnf5/NTA+WUnQ94X2uttKYHk5XUcrA9PrvfX1QMvzA8VuV4XR94UDl6Z+bpec83sv+4wxJkiRJkqROyEAFAACAxEAFAACgo23FQOX27du5efNmrly5kmazmUajkbm5uczOzn7p5ubmcubMmZw7dy6XL1/OjRs3cuvWrWf+snRtdFF8/gf0D9Sc7k9x74/3l2Yy1FWk6BvJVLmaankywz2llO4NUDZ6/LHXbma6r0hpaDr15tKmByqrq41M9BcpSgMZm66kWpnO+FD32kCiee+P9kvpH5tOpVZLZXoiwz1FSoPTaT7hfNauS1eGJiupN5uplycy1FOkKLozWln60gOVotSXkalKqtWZTAz3pCh6MlZrPcP5bXT9amuDop7hTJarqVWmMzZQSlEazHTzWZ7/xQOVja7vEz9fS+WM9BQpit4Mj01mulzO9ORYhntLKYq+jNdbG5/3BgOVDa/bhsd/eKDypd5ns5yR3iJF0ZOh0YlMz5RTnp7I2FBviqJI9/DM57/DVjXbuoqU+scyXa2nVpnMUE9XSg8MSh76HG7wuXne473sP86QJEmSJEnqhAxUAAAASAxUAAAAOlq7Byqrq2sjlbt37+aTTz7JZ599ls8++yw/+tGPXkifffZZPv3003zyySfPdueU1dWsrrZS3daVojSc8tITHl8qZ6hUpDRUztLqalqNmYwO9KSrKFLq7svwZCVT/aX7A5SNHn+0+uRgekpFir6J1Dc9UFnNaquWqW396ekqUhSldPdvy2Tt3h/lL6U6MZy+7lKKokhR6k7/8ESqS085n9WlVMbW/3/RlZ6BkUxXKxntW7sryEzzywxU+jI+PZ7B3q4URZGu3sGMlZvPfH5feP1WV7O6VM3EcF+6Hzznx+7q8bTrv9FAZaPr+5Ra9cyMDqavZ+09F13d6R0czfRDdzT5gvPeYKDyTNftC1uKXUMAACAASURBVI//6EDlS77P1WYq48MZ6Fv7/Bel7vT0D2W83HjsziXN8lgGetbOt7t3KOOVcrZ1d68PSh7+vZzc8HPzfMerv6Q/ypAkSZIkSeqkDFQAAABIDFQAAAA62lYMVFZXHx6pvOjuHftlfwGrx7s3UHnqXTikJ+RzI0mSJEmS9JOXgQoAAACJgQoAAEBH26qBijozQwN9mXxuJEmSJEmSfvIyUAEAACAxUAEAAOhoBipqZ4YG+jL53EiSJEmSJP3kZaACAABAYqACAADQ0QxUJEmSJEmSJEmbzUAFAACAxEAFAACgoxmoSJIkSZIkSZI2m4EKAAAAiYEKAABARzNQkSRJkiRJkiRtNgMVAAAAEgMVAACAjmagIkmSJEmSJEnabAYqAAAAJAYqAAAAHc1ARZIkSZIkSZK02QxUAAAASAxUAAAAOpqBiiRJkiRJkiRpsxmoAAAAkBioAAAAdDQDFUmSJEmSJEnSZjNQAQAAIDFQAQAA6GgGKpIkSZIkSZKkzWagAgAAQGKgAgAA0NEMVCRJkiRJkiRJm81ABQAAgMRABQAAoKMZqEiSJEmSJEmSNpuBCgAAAImBCgAAQEczUJEkSZIkSZIkbTYDFQAAABIDFQAAgI5moCJJkiRJkiRJ2mwGKgAAACQGKgAAAB3NQEWSJEmSJEmStNkMVAAAAEgMVAAAADqagYokSZIkSZIkabMZqAAAAJAYqAAAAHQ0AxVJkiRJkiRJ0mYzUAEAACAxUAEAAOhoWzFQuX37dpaXl3Pt2rVcunQpFy5cyMLCwqY7f/58FhcXc+XKlbRaraysrLz0L2ElSZIkSZIkqRMzUAEAACAxUAEAAOhoWzFQuX79ehYWFvKDH/wgu3fvzne/+91861vfyje/+c1MTExk+/btz9XExES++c1v5vXXX8/OnTtz+PDhzM/P5/Lly7l9+/ZL/yJWkiRJkiRJkra6j+Yu5KvfeCe9X9meP/cLv5M/9wu/k96vbM9Xv/FOPpq70PbXN1ABAAAgMVABAADoaO0cqNy6dev+OKVWq+X48eM5fvx4jhw5kv3792ffvn3Zt29f9u7d+1zt27cv+/fvz6FDh3L06NGcOHEiJ06cyPz8fK5evZqbN2/mzp07L/0LYUmSJEmSJElqd7dv38nXdryfn/kbv59/ub2cdw6eyuVrN3P52s28c/BU/uVEOcXf+P38wY73c/t2+/67qYEKAAAAiYEKAABAR2vnQKXVauXcuXOp1Wp57733cuzYsVy4cCFXr15Nq9XKzZs3c/PmzSwvLz9X9553/fr1XL58OR999FF2796darWas2fP5urVqwYqkiRJkiRJkv7Md/v2nfz8V7bnV/6vV7Nw8Xpeeft4fu23Xstf+pU/zF/6lT/Mr/3Wa3l154mcW7ye/+Wfvpqf/8r2to1UDFQAAABIDFQAAAA6WjsHKleuXMnJkydz4sSJHD58OLOzs7lx40bu3LmTTz/9NJ999tmmunv3blZWVrKwsJCjR4/m2LFjOXnyZBYWFrKysvLSvxyWJEmSJEmSpHb2tR3v53/9rddz4XIrf/03d+S/+7vj2XN0PteXb6d56Ua+/dbx/JVf/+MM/NbruXhlOb/6f7+ar+14vy3nYqACAABAYqACAADQ0do5UGk2m9mzZ09OnDiRs2fP5sqVK1ldXc3du3fzySefvJDu3r2bGzdupNls5uOPP87+/fvzwx/+MDdv3nzpXw5LkiRJkiRJUrv6aO5C/vwvfS3nL91I329+Kz/1c1/N3/8Xb+Szz36UD+cXc611K0nyzqHZ/Oyv/H/5e6Nvpnm5lZ/5pd/PR3MXXvj5GKgAAACQGKgAAAB0tHYOVM6ePZs333wz1Wo1ly5dyvLy8gv/0vPu3bu5detWrl+/no8++ig7d+7MiRMn2vJakiRJkiRJkvTj0le/8U5+71vv55W3j+enfu6r+amf+2p6/rc/yl/59T/Of/lLX89f/yeTSZJPPv0s/+0/2J7/ZvCP8v399Xz9lf356jfeeeHnY6ACAABAYqACAADQ0do5UDl9+nR27NiRSqWSq1ev5tatW7l9+3ZbWllZyQcffJA33ngjhw8fTqvVeulfEEuSJEmSJElSu+r9yvbsPjKXX/ut1/JTP/fV/Kf/02/np//a7+Vnfvlf5S/+6r/J6PY9SZKLS8vp+cq38ld+Y0f++fb3s/8HZ/KLvzHxws/HQAUAAIDEQAUAAKCjtXOgMjc3l4mJiezduzfXrl3LyspKW7p582aWl5dTq9Xy2muv5dChQ7lx48ZL/4JYkiRJkiRJktrVn/uF38mV6yv5C7/8B/lP/sf/d22c8jf/Vf7S3/q3+Qe//adZ/eTT/OhHP8pvfaOcX/wnr+Wv/Z+v5+//zvdzbfl2/vNf/N0Xfj4GKgAAACQGKgAAAB2tnQOV2dnZbN++PXv37s2VK1eyvLzcllqtVq5fv54TJ07k1VdfzcGDBw1UJEmSJEmSJP2Z7t5A5Wf7v57/7Bd+N8UvfT1/8Vf/Tf7rv/tHuXhlOUnyx396PH/jn76R/pHv5lf+2XT+0dffyfXlO/lpAxUAAADaxEAFAACgg7X7Dirbt2/Pnj17cunSpdy4caMtXb9+PdeuXcvx48fz6quv5sCBAwYqkiRJkiRJkv5M1/uV7dl9ZC6D//w7+S/6fj8/+yv/On/5b38jvf/42zlw8lwOfXg+v/rPp/O3vvq9/O3ffjuDv7sz/+67J3Lko2Z+8R9984Wfj4EKAAAAiYEKAABAR9uKgUq5XM7i4mKuX7/elq5du5arV6/m2LFjBiqSJEmSJEmSOqKvfuOd/N633s/ru2opfvnr+a8G/m26//72/PxvvpKxyQP5+utH8muj38/fG5vJ0B+8l9/4w3IOfnQhfzx9LP/i37/zws/HQAUAAIDEQAUAAKCjbdVA5cKFC7l69WpbunLlSpaWlnL06FEDFUmSJEmSJEkd0UdzF/Izv/T7aV5u5e9+9U/yl//2N/Lf//o386v/z3fv//ffX//aO/nKH5bzm/9uX77x/Q9z5cbt/IVf/lo+mrvwws/HQAUAAIDEQAUAAKCjbcVAZffu3Wk2m1laWmpLly9fzqVLl1KtVg1UJEmSJEmSJHVMf7Dj/fydf/Z6Fq8u5ytj38//8JVv5de++ub9//77D//12jjlj9/+KDdWVvPrvz2dr397b1vOxUAFAACAxEAFAACgo23FQOW9997LuXPncunSpba1uLiYI0eOGKhIkiRJkiRJ6phu376Tn//K9vydfzaVxSvL2XlwLr/9rUr+99+fyf/xb8r5o+9/kGp9MdeW7+Qf/d738z//4/+Q27fvtOVcDFQAAABIDFQAAAA62lYMVN59990sLCxkcXGxLV28eDEXLlzI4cOHDVQkSZIkSZIkdVS3b9/J13a8nz//S1/Lv/vO4Rz+8Hxu3LyT1spqTpy6mB1v1/Kzf/Pr+fq397ZtnLK6aqACAADAGgMVAACADrZVA5UzZ87kwoULbanZbOb8+fM5dOhQXnnlFQMVSZIkSZIkSR3XR3MX8tVvvJNf/IcT+em/+rv56b/6u/mr//g/5F/8+3fy0dyFtr++gQoAAACJgQoAAEBH24qByjvvvJPTp0/n/PnzbencuXNZWFjIwYMHDVQkSZIkSZIk6SVkoAIAAEBioAIAANDRtmKgsmvXrszPz2dhYaFtnT17NgcOHDBQkSRJkiRJkqSXkIEKAAAAiYEKAABAR9uqgcrs7GzOnj3bls6cOZNGo5FKpZLJyUkDFUmSJEmSJEna4gxUAAAASAxUAAAAOtpWDFRmZmYyOzt7f0jSrgxUJEmSJEmSJOnlZKACAABAYqACAADQ0bZyoNJoNDI/P//CO336tIGKJEmSJEmSJL3EDFQAAABIDFQAAAA6WjsHKrOzs9m+fXt27dp1f6By+vTpzM/PZ3Z2dtPNzc09NFA5cOBAXnnllWccqDQz1Vek6J/J0nM99me1VmpT45moNL/k4y/o9Vr1TAwMZKLxbMdp1cbSNziVxhZeq6XqWPq7ihQ9o6k1Z9JfdGW42lo//3IGilKGKq3nO+5PwPuWJEmSJEmSvigDFQAAABIDFQAAgI7W7juoTExMZNeuXTl16tT9583Pz+fUqVOp1+ubam5u7v4xT58+nUqlkldffTUHDx40UHnu1t5z92gtrS/1+It5vcZkf3q3VZ7jNZYyM9STwekXNZzZ+PXKg6UU/ROpNltZbdUyOTqW6XvDki85UPnxf9+SJEmSJEnSF2egAgAAQGKgAgAA0NHaOVBpNBp57bXX8u677+bkyZP3Rypnzpy5f4wzZ848d48+d35+Pj/84Q9TqVTy3e9+N8eOHUurtdFAwEDlSe/5pQ5UWtWM9PRktPZ8445WZTjdvWOpb8l1WspMf5GubdUnX4cvM1D5iXjfkiRJkiRJ0hdnoAIAAEBioAIAANDR2jlQOX/+fN5+++3s2bMnhw8fzgcffJBGo5Hz589ncXExly5d+tItLi6m2WxmYWEh9Xo9x44dy/79+/Puu+/mww8/zPLy8gbn9+wDlcbMaAZ6ulIURYpSTwZGptN48OdbjcyMDqS3q0hRFOnuG854Zenp13Gzx1uqZmKoL92lIkWpO33DE6ku3XtuOYOl7oxUyhkb6Empd/zzAcNTj1vPeM/aPyuKIkXPo6OHpzz+Bee5VB5OV9Gbsfuji0Ym+0spDU6n+ZTjtSpD6eoZTa31vNermm3d3RmpbjDwWKpmYnj9uhVd6R0YyXS9tfF1e/Rzce+8u0dSWypnoOjKcPXz4zw2UNng99n29y1JkiRJkiRtQQYqAAAAJAYqAAAAHa2dA5XLly/nyJEj2b9/f3bv3p2DBw/mww8/TL1ez9zcXObn5zfVqVOn8vHHH+fo0aPZs2dP9u3blyNHjqTRaGRlZWWD83vGgUp9PL1Fkb6RqZSr1ZQnt6W3KNI/2fj8ZwdKKXq3ZbJcTa1azuRwb4qiN2P1JwwHNnu8Vi2jPUWKvpFMVWqpVSYz3FOk6J9cGy+0yhksFenu7k7/tolMlevrd/rY6Dyf9w4qGx1vKeXhrhS946m1VtOYGkipazDTzacdr5Xqtu50DVUefv0Nr9dqVleXMjNQSs9Y/em/71YtY71Fip7hTJSrqVWmMzZQSlFaP6enXrdHe+QOKq2NBiobXac2v29JkiRJkiRpizJQAQAAIDFQAQAA6GjtHKjcuHEjp0+fTrVazfT0dGZmZlKpVHLw4MEcPnx40x06dCgHDhzIe++9lzfffDP79u3L7OxsLl++nFu3bm1wfs82UGlWh9NV9GT8/tiklUZlJuX6+h0w6mPpKXoz0Xjw+fWM9xbpHnl87NHa5PGa5cGUir5MNh485lgGB0ZTba2uDS2KIl3D5Yff14bn+ZwDlWd530vlbOsu0rttNP2lrgzNNJ9+vNVGJnqL9E42nu96rVcf60mpf/oJv8uHj/P5HV1Ws7o0k8FSkd6JxtOv22M950Blw+vU3vctSZIkSZIkbVUGKgAAACQGKgAAAB2tnQOVlZWVXLlyJadOncr+/fuzZ8+elMvlvPvuu9m5c2fefvvtvP3223nrrbeeq3vP27VrV8rlcvbs2ZM9e/bk5MmTWVxcTKvVyp07dzY4v2e8g0qrlvH+UoqilJ6B4YyMT6XywEhgabo/RVE8uYHy42OPTR7v5FhPip6x1J/2vtaHFgMzDw8ZNj7P5xuoPOv7XipvS1dRpGvo0ev8yOu1ahnpLtL/yHlvdL3u1ZzsS9E7/tTr0pjsS9E1vDbieeQcSkOVtJ5y3R7v+QYqG16nNr9vSZIkSZIkaasyUAEAACAxUAEAAOho7RyorK6u5s6dO7ly5UoajUaOHz+e9957L9PT05mcnMy3v/3t7NixI9/61reeqx07dmTHjh154403MjMzk8OHD2d2djaLi4tZWVl5xi9MlzLdv8FAZeDe3TRaadbKmRofyVB/d4qilP7x+gNDjYFM1RuPXZ9Gs/WU1/6yx1tK/VkGKqVSBssPv/bG5/llBiobv+/G1EBKRbE2onjCOGTDgcoG1+vezzQn+1L0fMmByuD6QOUJ1+1Jn5vnH6h8wXVq8/uWJEmSJEmStioDFQAAABIDFQAAgI7W7oHK3bt3c/PmzVy7di0LCwv58MMPc/To0ezfvz/79u3L3r17n7t9+/Zl3759OXLkSGq1Wk6fPp3Lly9neXn5/mtufG6tVLd1pegaTnnpkcea0xksrY0nmpXxjIxOp/HA82qj3Sm6R1NrraZVG0l30Z2R6gPDhlY9E0MDGSk/PjpY2uTxlmYGUyr6M9X8/Jit6kh6ugfW/tlThhYbn+fzDVSe6X03JjNQ6srg5GSGuor0PjSuePT1GpnoLdI72Xiu63Xv5+pjPSn6p58wNrp3jYbTVfRkrP7A+S7NZKhUpHei8dTr9njPN1DZ+Dq1931LkiRJkiRJW5WBCgAAAImBCgAAQEdr90DlwW7fvp2VlZXcvHnzhbWyspLbt2/nzp07z/+laWMqA6UiRe9wxqdmUqmUMzM5lsGeIkXXcGaaq2lVhtNVlNI/Np1KrZbK9ESGe4qUBqfTXF3N6mojE/1FitJAxv5/9u4tuqrDsPN/3/rYNU/zOHmZ1bXGk5l2Ttp/TjKt2mk1sxI106hOajUOWh5D6kKTgTh1yTRlOraTECbFxI6bjhNcDCkONhdDQowNlo2MjQK2ACNjOxICcZO4ScCRuQgMv/+DxNXYEj66UO/PZ63v8rGks/c+sp+012/t1S1pbVmd+TNqUypPu2pEcrGqj1dpy5y6UkoN92dFS1vaWlZkVl0p5SkrBscM7zm0GO46u7O6oZTyjNVp777e0zyu/f5wx+vKksbypc/VvXpayqWGzL80ELn2eJW0zqpNzYyWqwYyw/++BjIwcDTrppRTN6/9vf9bV9oyr76UUt3MLGluTVvL6sybUk6pPC2r32fY8+5ubKAy/O9pjD+3JEmSJEmSNE4ZqAAAAJAYqAAAABTaeA1Uzp49m3PnzuWdd97JO++8k/Pnz1fdxWOdO3cuZ8+eHeGTU66u0rUu82c0pK6mlFKplHJNXRpnLUrLpXHJ0bQumpmG2nJKpVJK5do0zlyU1iufulJpy4pZjUPHKKe2cVaWtF1v5DFKx+tuzrxp9akplVIq1aR+xqK0XHz/+w0thjlu+5JpqSuXUmpYlPbrXPu7vv8+x+ta1JjyxfHHwEAGBrqzekr5qmNfe7xKy4zU1F39hJCR/b5aM6v2mqeUXK+jrVk0syG15cHfW92U+7O6qzL87+2a/343NlAZ/vc+5p9bkiRJkiRJGocMVAAAAEgMVAAAAAptPJ+gMjAwcGlIMppN9I1XjVKV1txfV5c5bTc2uKi0zEpt/fzrjmr+RVTUzy1JkiRJkqQPVQYqAAAAJAYqAAAAhTbeAxXp/epa0pj6WS2DTycZUUezbkZdpq3unvBr97klSZIkSZJU5AxUAAAASAxUAAAACs1ARTdVlfYsmjIli7pG9vOVtnlpnLYiXRN93T63JEmSJEmSCp6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G4+BSqVSyaFDh9LR0ZEtW7bkpZdeyrPPPptnnnkma9as+UA988wzWb9+fTZt2pQ33ngj+/fvz7Fjx3L69OkJvxErSZIkSZIkSUXLQAUAAIDEQAUAAKDQxnKgcubMmZw6dSqHDx/Orl278tprr+Wll17K2rVrs3LlyqxYsSLLly/PsmXLbqjly5dnxYoVefrpp7N+/fq0tramvb09PT096e/vz5kzZyb8ZqwkSZIkSZIkjWdvdvZk9qNNqb97YW65dW5uuXVu6u9emNmPNuXNzp4xP7+BCgAAAImBCgAAQKGN5UDl7bffzpEjR9Le3p5NmzZl27Zt2blzZzo7O7Nz585LdXR03FAX39fZ2ZnOzs68/vrrl56kcvDgwVQqFSMVSZIkSZIkSYXo9OkzeejxDfnYFx7M3y9sTtOmjhw59naOHHs7TZs68veLmlP6woP5/uMbcvr02P3d1EAFAACAxEAFAACg0MZyoHL8+PF0dnZm27ZtWb9+fdra2tLX15fTp0/n/PnzuXDhQlUNDAykv78/O3fuTHNzczZv3pyOjo4cOnQop0+fnvAbw5IkSZIkSZI0lp0+fSZ/cvfC3PG/n8y+g8fzxLPb8qX7luWTd/wgn7zjB/nSfcvy5NrXsv/Q8fyPv3syf3L3wjEbqRioAAAAkBioAAAAFNpYDlQOHTqUV199Na+99lreeOON7N+/PydPnszAwEDeeeedqjt79mzOnDmTw4cPp729PW1tbdmyZUt279596TySJEmSJEmS9GHtocc35M/vW56eI5X82dcfz3+bOj8vbtmV4/2n0334RH7yzLZ8ZvpjmXLf8hzs7c+d/+fJPPT4hjG5FgMVAAAAEgMVAACAQhvLgcqBAweydu3abNu2LQcPHkylUsnZs2dz7ty5nD17dlQ6d+5cTp48md7e3vzyl7/MCy+8kB07dqS/v3/Cbw5LkiRJkiRJ0lj1ZmdPfuv2h3Lg8Ik0fH1xPvLp2fnyd1bm/PkLeWPXoRyrnEqSNG3emY/f8f/yl3N+lu4jlXzs9gfzZmfPqF+PgQoAAACJgQoAAEChjeVAZffu3Vm+fHk2b96c3t7enDx5MmfOnBn1Tp06lf7+/rzxxhv5+c9/ni1btqRSqUz4DWJJkiRJkiRJGqtmP9qU7y3ekCee3ZaPfHp2PvLp2an7nwvymemP5T/d/nD+7G+WJEnOvXM+//UrC/MH0xZkzcb2PPzExsx+tGnUr8dABQAAgMRABQAAoNDGcqDS2dmZRYsW5eWXX87x48dz6tSpMenkyZM5efJkXn/99UuDmBMnTkz4DWJJkiRJkiRJGqvq716Y9a925kv3LctHPj07v/7Z7+ajf/q9fOyL/5BP3PlI5ix8MUly8Gh/6u5enM987fF8e+GGbNy+J5/72qJRvx4DFQAAABIDFQAAgEIby4HKzp07s3Dhwrz00kvp6+vL22+/PSb19/enUqmkra0tS5cuzaZNmwxUJEmSJEmSJH2ou+XWuek9fjK//cXv59/+8f8dHKdM+od8cvIP85Xv/jwD597JhQsXct+jzfnc3yzLn/7t8nx57poc6z+df/+5B0b9egxUAAAASAxUAAAACm2sn6CycOHCvPjiizly5EgqlcqYdOLEiRw7dizbtm3Lk08+mV/84hcGKpIkSZIkSZI+1F0cqHy88eH8u1sfSOn2h/OJOx/Jf5m6IAd7+5Mkj/18W77wdyvTeP9Pc8e3Vueeh5tyvP9MPmqgAgAAwBgxUAEAACiw8RqoHD58OCdOnBiTjh8/nr6+PgMVSZIkSZIkSYWp/u6FWf9qZ6Z9+6n8x4YH8/E7/jG/d9ejqf/rn+QXr+/P5jcO5M5vr87k2U/nru8+m2kPrM2PfvpaXn2zO5+758ejfj0GKgAAACQGKgAAAIU2HgOV5ubmHDx4MMeOHRuT+vr60tvbm61btxqoSJIkSZIkSSpEsx9tyvcWb8jy59pS+uLD+c9TfpjaLy/Mn3z9icxb8os8vPzVfGnOmvzlvHWZ8f0X8rUfNGfTmz15bPXWfOefmkb9egxUAAAASAxUAAAACm08Birr169Pd3d3ent7x6SjR4/myJEj2bJli4GKJEmSJEmSpEL0ZmdPPnb7g+k+UsnU2avye3c9mk9N/3Hu/OZPL/39d/pDTbn7B835+o9ezqNr3kjvidP57S8+lDc7e0b9egxUAAAASAxUAAAACm08BiovvPBCDhw4kCNHjoxJhw8fzqFDh9La2mqgIkmSJEmSJKkwff/xDfmLby3Pob7+3D1vTf7o7sX50uyfXfr771/94+A45bFn38yJkwOZ/t3VefgnL43JtRioAAAAkBioAAAAFNp4DVT27duXw4cPj0mHDh3KwYMH8+qrrxqoSJIkSZIkSSpMp0+fyZ/cvTB/8a0VOdTbn7WbOvPdxS356oPr8r8eac6CNTvS2n4ox/rP5J7vrcltf/3POX36zJhci4EKAAAAiYEKAABAoY3HQOX555/P3r17c/DgwTGpp6cn3d3deeWVVwxUJEmSJEmSJBWq06fP5KHHN+S3bn8oP3rqlbzyxoGcePtMKicH8lrHwTz+bFs+PunhPPyTl8ZsnDIwYKACAADAIAMVAACAAhuPgUpTU1O6urrS3d09Jh04cCD79+/P5s2b88QTTxioSJIkSZIkSSpcb3b2ZPajTfncXy3KRz//QD76+Qfy+b/+53znn5ryZmfPmJ/fQAUAAIDEQAUAAKDQxmugsmvXruzfv39M2rdvX/bu3Ztf/OIXBiqSJEmSJEmSNAEZqAAAAJAYqAAAABTaeAxUnnvuuXR2dmbfvn1j0t69e7Nnz560tLQYqEiSJEmSJEnSBGSgAgAAQGKgAgAAUGjjMVBZt25ddu7cmT179oxJF6+npaUlYBE9NAAAIABJREFUS5YsMVCRJEmSJEmSpHHOQAUAAIDEQAUAAKDQxnOg0tXVld27d49JBiqSJEmSJEmSNHEZqAAAAJAYqAAAABTaWA5Udu7cmYULF+a5555LZ2dnurq6smvXruzatSudnZ2j0q5du941UNm0adMwA5VKWu+vSak0JeuOXvn1riyqL6VUmpLVV329O0saSinVzUv70XVpLNVkZmvl0rHaVszPopbuwX+vtGRGuZxpzZVhfz/vqnt1ppRKKZXqMr/9Rm8AX3MdkiRJkiRJkjSOGagAAACQGKgAAAAU2lg/QWXRokV57rnnrnqCyq5du9LR0VF1nZ2dVz1FpaWlJU888cQIBioDOdo8I+VSTWa1XjEk6V6dxlIppVI5M5qPXv760eZMK5dSM6s1lUpblsyZl9VdF4/VnRUNpdTOaUtlYKCqgUr3isaUSqWUSqXUzWu/wfdfcx2SJEmSJEmSNI4ZqAAAAJAYqAAAABTaWA5Udu/enccffzxNTU156623smvXrksjlZ07d1bdxeN1dXWls7MzLS0tWb58eV555ZVUKsMMRIbGKHXzLw9BjjZPS7lcn2l1Q2OUoa9X2uaktlTOtCtHK5carYHK0FNa6udlfuPQ01pu8P0GKpIkSZIkSZImKgMVAAAAEgMVAACAQhvLgcq+ffvys5/9LOvXr8/WrVvz1ltvpaurK/v27cv+/ftz4MCBqtq/f3/27t2bnTt35vXXX8/GjRvzzDPPZPv27env7x/m+rqyqL6UUuPqHB0YyMBAJS0za1JqXJGW+XUp1c5JW2Xocy9pSKnUkBXdAxmoNGdKqSYzWysZGGjP/LrSpaeelOrmpf3iQGV1c+ZPq09NqZRSuS7T5rcOnec96lqShlIpDUu6hp6kUps5bVeMXCotmVGuzazmdZk3oyG1Vx33OtdxE9yQliRJkiRJklScDFQAAABIDFQAAAAKbSwHKgcPHsyLL76YDRs2ZOPGjXnttdeya9eu7N27N93d3enp6cnBgwdvuJ6envT09GT//v3ZvXt3duzYkU2bNmXjxo156aWX0tHRkbfffnuY66ukbU5tSjUz01IZyEClLXNqS6lf0jX0xJT6zO8ayMDA0TRPK6dUN39w9HHVQGUg13+CSimlcn1mrWhJe3trVs9pSKlUl3nt7/O7XVSfUqkhS7oGMtC9Ig2lUmrvv+JpKEPHLdfWZ+aSlrR3tad5XsMVQxZPUJEkSZIkSZI0cRmoAAAAkBioAAAAFNpYDlT6+vqyY8eObN68OevWrcuLL76YLVu2ZPv27Xn99dezY8eOD9zrr7+e7du3Z9u2bdm4cWPWrl2bl19+OW1tbenu7s6pU6eGvb5Ky4yULw5H2uen/uLrSmtm1pTSsKQ7A5W23F9bSs39rUMDlJENVGov/vzAQAaONmdKqZxpzZX3uJahJ6A0LEnXwEAGBrqypKGUUu39aR16isvF49bMuuK4leZMK5cypdlARZIkSZIkSdLEZqACAABAYqACAABQaGM5UOnv7093d3fa2tryzDPPZO3atdmwYUM2bNhw6ckqF1/fSBfft2HDhrz00ktpamrK008/nc2bN2f//v05fvx4Tp8+PfxN06PrMqVUSuOK7nStaEipZtbQIGToqSlTVqe7a0nqS+VMaz46+J4RDlSmrDt6+TyVlswov89ApX1e6kqlNCy5/DsdfKJKTWZdPM/QcRvfdVwDFUmSJEmSJEkTn4EKAAAAiYEKAABAoY3lQOXUqVOpVCo5cOBA2trasmnTpqxfvz7PPvtsVq1alaeeeiorV67MU089dcOtXLkyTz/9dJ5//vm0tLRk27Zt2b17d44fP55Tp07lzJkzI7hp2pUl9aWUZ6zOiimllGc0Xxp3HF09JaXytKxeMSWlUmNWdA+9Z0QDlWvGKO87UKmkbU5tSqXSdbv0xJSrxihXHtdARZIkSZIkSdLEZ6ACAABAYqACAABQaGM5UBkYGMjZs2dTqVRy+PDhvPXWW9m4cWPWrl2blStXZvny5Vm+fHmWLVt2Qy1fvjwrVqzImjVr8uKLL6atrS0HDhzI8ePHL51zZDdNK2mfV5dSTUPqSqVMWX3F00m6l6ShVE59fTml+vnpuvj10R6oVNpyf20ppfp5aWlrT3v7UG0tmVdfSqlmZloqAwYqkiRJkiRJkm7qDFQAAABIDFQAAAAKbTwGKqdPn87bb7+d3t7edHd3p6urK52dndm5c+cHrrOzM3v27Mn+/ftz5MiRnDhxIqdOnbrhm6aV1pmpKZVSKjVkSfeV32vP/PrBp5jU3n/F6OM6A5XVDYNPYWnvPnrDA5VK66zUlEqZsrr7Xd/rXt2YUqmcGS2VEQ1UrrqOm+CGtCRJkiRJkqTiZKACAABAYqACAABQaGM9UBkYGBypnD17NufOncv58+dz/vz5XLhwYVQ6f/583nnnnZw7d+4GnpxyRUfXZUqplFLd/LRf9b1K2ubUDg5ErhqFXDtQGUj7kmmpK5dSaliU9hsaqFTSOqsmpfLMNB+93rU1Z0a5lPKM5hwddqByzXXcBDekJUmSJEmSJBUnAxUAAAASAxUAAIBCG4+BysDA1SOV0e7isSf6BqwkSZIkSZIkFTUDFQAAABIDFQAAgEIbr4GKJEmSJEmSJOnD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bmSgIkmSJEmSJEnS9TJ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hhuodHZ2SpIkSZIkSZIKkIEKAAAA1TJQAQAAKLDhBir79u2TJEmSJEmSJBUgAxUAAACqZaACAABQYMMNVCRJkiRJkiRJGi4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GM+UGmfl7pSKaX3qaa2Po0z5mVde2WUzltJ+7y6y+eY0pzK+359mCqtmVVz8XrLmdEyWtcpSZIkSZIkSR+ODFQAAABIDFQAAAAK7WYYqFyuJtOWdI1sNPK+GahIkiRJkiRJ0nhmoAIAAEBioAIAAFBo4z1QKdc3pLGxcbCGhtTX1VwzUmnMkq7qz9u1Yual80yZ02qgIkmSJEmSJEljmIEKAAAAiYEKAABAoY3vQKUms1rfPe6otM1PwxUjlYYlXWN0k9RARZIkSZIkSZLGIgMVAAAAEgMVAACAQrsZBioDA11ZVH95oFI3v33o60ezrvHy1+sXXTNcqTRnyqVj12ZO28Vjv9cQZbiBSiXtq+dkWv3gU13KtfWZMnN+WrpaDFQkSZIkSZIk6X0yUAEAACAxUAEAACi0m2GgcvUTVGpz/6WhyXgOVLrTPOuK711ZTf0Vn8FARZIkSZIkSZKuzUAFAACAxEAFAACg0MZ3oFJKub4hjY2NgzU0pL6u5ooxSDmN89uuGI2M30Cle/W0lK8cpdQ2ZtqMaWmovXawYqAiSZIkSZIkSddmoAIAAEBioAIAAFBo4z1Qeb9qZqxL91XvH6+BSnvm1V0xopm2Il2Vi+doy6JGAxVJkiRJkiRJer8MVAAAAEgMVAAAAArtZhqolEql1Fw5DhmvgUr7/NRfOk595rdf/Rkqrfen1kBFkiRJkiRJkt4zAxUAAAASAxUAAIBCG9+BSk1mtV4z7qgcTXvLokyruWKIMq99aFAyPgOVSsuMlC9+rfb+tFUG3nWeaWUDFUmSJEmSJEl6rwxUAAAASAxUAAAACm3CBypDda9ovDwcqZ0zNBIZp4FK85TLX6ubl/Zrr6/Smpk1BiqSJEmSJEmS9F4ZqAAAAJAYqAAAABTazTJQOXrlSKQ8Iy3XG6jMv2agcnSUBiqts1LzrnNfUffqNJYMVCRJkiRJkiTpvTJQAQAAIDFQAQAAKLSbYqBSacuiK4Yopbr5Q08xuXqgUjOrdWhoMlil9f7UjsJAZeDo6iuGLuVMW9191fV1LWq4/B4DFUmSJEmSJEl6VwYqAAAAJAYqAAAAhTa+A5VSyvUNaWxsHKohDfV1l59eMlTjkotPSqmkdVbNFd+rz/2rW9Pe1Z7WdfMzrebK91UxUBk4mnXTylccqyH3r25NV3d7WlbMvOr6DVQkSZIkSZIk6d0ZqAAAAJAYqAAAABTaeA9Uhqtmxop0XfH+Suusdw1Yrl81A5WBVNoXpWFE5zFQkSRJkiRJkqRrM1ABAAAgMVABAAAotJthoFKuqUt948zMb+66NBi53NG0zp9ynZFKQ+asXpEpozRQGRgYyNGWeZlS8+5BSuOcRZlRY6AiSZIkSZIkSe+VgQoAAACJgQoAAEChjflAZZSqdLVm3YpFmT9/fhataE770TE6V6U7betWZNH8+VmyujltXcYokiRJkiRJkjRcBioAAAAkBioAAACF9i9loCJJkiRJkiRJunkzUAEAACAxUAEAACg0AxVJkiRJkiRJUrUZqAAAAJAYqAAAABSagYokSZIkSZIkqdoMVAAAAEgMVAAAAArNQEWSJEmSJEmSVG0GKgAAACQGKgAAAIVmoCJJkiRJkiRJqjYDFQAAABIDFQAAgEIzUJEkSZIkSZIkVZuBCgAAAImBCgAAQKEZqEiSJEmSJEmSqs1ABQAAgMRABQAAoNAMVCRJkiRJkiRJ1WagAgAAQGKgAgAAUGgGKpIkSZIkSZKkajNQAQAAIDFQAQAAKDQDFUmSJEmSJElStRmoAAAAkBioAAAAFJqBiiRJkiRJkiSp2gxUAAAASAxUAAAACs1ARZIkSZIkSZJUbQYqAAAAJAYqAAAAhWagIkmSJEmSJEmqNgMVAAAAEgMVAACAQjNQkSRJkiRJkiRVm4EKAAAAiYEKAABAoRmoSJIkSZIkSZKqzUAFAACAxEAFAACg0AxUJEmSJEmSJEnVZqACAABAYqACAABQaAYqkiRJkiRJkqRqM1ABAAAgMVABAAAoNAMVSZIkSZIkSVK1GagAAACQGKgAAAAUmoGKJEmSJEmSJKnaDFQAAABIDFQAAAAKzUBFkiRJkiRJklRtBioAAAAkBioAAACFZqAiSZIkSZIkSao2AxUAAAASAxUAAIBCM1CRJEmSJEmSJFWbgQoAAACJgQoAAEChGahIkiRJkiRJkqrNQAUAAIDEQAUAAKDQDFQkSZIkSZIkSdVmoAIAAEBioAIAAFBoBiqSJEmSJEmSpGozUAEAACAxUAEAACg0AxVJkiRJkiRJUrUZqAAAAJAYqAAAABSagYokSZIkSZIkqdoMVAAAAEgMVAAAAArNQEWSJEmSJEmSVG0GKgAAACQGKgAAAIVmoCJJkiRJkiRJqjYDFQAAABIDFQAAgEIbrYFKV1fXpQ4ePHjp6+3t7ZIkSZIkSZI0bm199P9lw+/8hwlv8x98bMJ/FyPNQAUAAIDRYqACAABQYAYqkiRJkiRJkj5MvTLn3jz/iVsmvJbf/80J/12MNAMVAAAARouBCgAAQIGN10Clv79fkiRJkiRJksa8t37wQJ7/xC15ueY3sqX2t8a9l2t+49JAZaJ/F8NloAIAAMBoM1ABAAAoMAMVSZIkSZIkSR+mLg5UWn7/N7P9U+Vxr+X3f9NABQAAgMIyUAEAACgwAxVJkiRJkiRJH6YMVEaegQoAAACjzUAFAACgwAxUJEmSJEmSJH2YMlAZeQYqAAAAjDYDFQAAgAIzUJEkSZIkSZL0YeqDDFRev3ddevv60rf1O9nxqXK2f+oP0772YPr6+nLwwc8bqBioAAAAMEIGKgAAAAVmoCJJkiRJkiTpw9QHe4LKH2fX1r709e3N/pl/mO13/VMO9/Wl75eP5M3/7gkqBioAAACMlIEKAABAgRmoSJIkSZIkSfow9cEGKuVsv+uRoVHKk9m7tS99fZ3Z+5XfvbFjGKgYqAAAABScgQoAAECBGahIkiRJkiRJ+jD1gQcqn/rdvPVkZ/r6+tLX15ejP//ztN3gOMVAxUAFAACg6AxUAAAACsxARZIkSZIkSdKHqQ8+UCln+6S5OdQ3+PSUPXfd+NNTDFQMVAAAAIrOQAUAAKDADFQkSZIkSZIkfZj64AOVP8wvf7730hNU+l7627xuoGKgAgAAwA0xUAEAACgwAxVJkiRJkiRJH6Y+8EDlK/+cI3196X3pO9n1wsH09R3Mgb/9lIGKgQoAAAA3wEAFAACgwAxUJEmSJEmSJH2Y+kADlf/+hXT9si99fW+m667fzfY7v5NDfX3p2/dUfnmrgYqBCgAAACNloAIAAFBgN+tA5UZN9I1cSZIkSZIkSTdHH2Sg8saDr6avry+9a/8ybZ8qZ/unfje/XLk3fX19OfLkHQYqBioAAACMkIEKAABAgd3MA5ULFy5ky9bNI3o90TdyJUmSJEmSJN0cfaAnqIxiBioGKgAAAEVmoAIAAFBgN/NAZfMrG7Ny1bIRvZ7oG7mSJEmSJEmSbo4MVEaegQoAAACjzUAFAACgwG7mgcqNmOgbuZIkSZIkSZJujgxURp6BCgAAAKPNQAUAAKDAbuaByoULF7Jl6+YRvZ7oG7mSJEmSJEmSbo7+pQ5Utr+1N9/84dp89quP5ZZb5+aWW+fms199LN/84dpsf2vvmPyuDFQAAAAYbQYqAAAABXYzD1Q2v7IxK1ctG9Hr4Y+5I3PrSimV3qv6LO6Y+Jvn415vUyYPff4F1Xz+a48zWseVJEmSJEmSbrDdy5fk+U/ckpdrfmNCBiobf29woLLpU+URXe+JE5XM+/H6fOwLD+bvFzanaVNHjhx7O0eOvZ2mTR35+0XNKX3hwXzvx+tz4kRlVH9XBioAAACMNgMVAACAAruZByo3YvhjXjFQKdemtvaa6qdn1Z6Jv3l+uT1ZfNvg9U5a0zN25zFQkSRJkiRJ0oes3p3teaHmN/L8J25J8+98NBt+5z+Ma89/4pY8/4lb8sv7Zg57rSdOVPLZGQtyx/9+MvsOHs8Tz27Ll+5blk/e8YN88o4f5Ev3LcuTa1/L/kPH8z/+7sl8dsaCUR2pGKgAAAAw2gxUAAAACuxmHqhcuHAhW7ZuHtHr4Y95eaBSv6Bjwm+SD5+BiiRJkiRJkvRB2718SV6o+c1LY5Hxru2eaSO6znk/Xp8/v295eo5U8mdffzz/ber8vLhlV473n0734RP5yTPb8pnpj2XKfctzsLc/d/6fJzPvx+tH7fdkoAIAAMBoM1ABAAAosJt5oLL5lY1ZuWrZiF4Pf8yRDVQ6lk5OuVRKqXTb0NBi66X31Uxfkz39/enf05RHpt+W2nIppVI5tZPuyYINV4xIerdm6b2TU1cz9L66ybl31Y709venv+OR1JdKKZWmpqn34s9fO+bYkUcuPu1lqNrZWwffP5LzX1PPpsX5xqS6oc9VTm391Mxd0zF4vCvOPXfNgky/rXbwmuunZ8HWa475fuc1UJEkSZIkSdJNWPdL68e94z3dI7q27W/tzW/d/lAOHD6Rhq8vzkc+PTtf/s7KnD9/IW/sOpRjlVNJkqbNO/PxO/5f/nLOz9J9pJKP3f5gtr+1d1R+PwYqAAAAjDYDFQAAgAK7mQcqN2L4Y470CSodWTp58OfK09dk69LJgyORmulZs6c//T1NuWdoeFJ729RMn1o/NPyoy72betPfuyOP1A8NS2rqM+m2y8OQ6Wv2jHCg0psdTYtzT+3gceruXZqmi2OR4c5/7efZsyqTyxd/fnImXxqq1OYbG3qvOPfFMU1dai/+e+292XTxGof93AYqkiRJkiRJ0o30zR+uzfcWb8gTz27LRz49Ox/59OzU/c8F+cz0x/Kfbn84f/Y3S5Ik5945n//6lYX5g2kLsmZjex5+YmO++cO1o3INBioAAACMNgMVAACAAruZByoXLlzIlq2bR/R6+GNeHqhct0lr0nPxZzuWXhptXDUu6e9Px4L6wa9PXZWOnp709OzJprl1g8eYvCZ7NtyTmlIppfL0NPUMHm/P0kmD379tafaMaKDSn/7+PVl82+A1TFpz+Ukmw52/55rP3bvp4vVMzuKhkUvH0m9k6tSp+cbSjqsGKpOXDg53enc8krqh61ncMcLzGqhIkiRJkiRJN9Rnv/pY1r/amS/dtywf+fTs/Ppnv5uP/un38rEv/kM+cecjmbPwxSTJwaP9qbt7cT7ztcfz7YUbsnH7ntx698JRuQYDFQAAAEabgQoAAECB3cwDlc2vbMzKVctG9Hr4Y14xUCnXpq6u7qrqv7EhvVf8fMfFJ6cMPUllT39/+vt70zS1/N4jl9rZWfej+vcci/T394/wCSr9uf5AZfjzb+295nw9TfnGlcOcmvpMvmd2lm7a897nvs4TXYY9b4+BiiRJkiRJknQj3XLr3PQeP5nf/uL382//+P8OjlMm/UM+OfmH+cp3f56Bc+/kwoULue/R5nzub5blT/92eb48d02O9Z/Ov//cA6NyDQYqAAAAjDYDFQAAgAK7mQcqN2L4Y14eqNQv6Bj253csuO3yQGXy0isGKoNfq71naZqamq5qw6aO7Fgw1gOV9z9/73U/T0+2rlqQe6dPSl358rCkfu7W9I54oDLMeT1BRZIkSZIkSbqhLg5UPt74cP7drQ+kdPvD+cSdj+S/TF2Qg72DfyN97Ofb8oW/W5nG+3+aO761Ovc83JTj/WfyUQMVAAAAblIGKgAAAAV2Mw9ULly4kC1bN4/o9fDHvIGByo4Fua1USqlUTs3QPycvHXziyI5H6oZGK6uGRiv92dP0SO69997MXbojPRump1wqpVSenjU9Q99fOjnlUinlSUuzp2PB0EDl8nCjZ8M3Ujuigcrw5792oNKxZnbuueee3Hvpe73Z+sjQiKZ+QTpGNFAZwXkNVCRJkiRJkqQb6rNffSzrX+3MtG8/lf/Y8GA+fsc/5vfuejT1f/2T/OL1/dn8xoHc+e3VmTz76dz13Wcz7YG1+dFPX8urb3bn1r9aNCrXYKACAADAaDNQAQAAKLCbeaCy+ZWNWblq2YheD3/MywOVUrk2tbXXVp97mnrS378jC4aGITX3NGXHqqlDg5PJWbqnP/17VmXq0FNIaidNzz1TbxsasdTl3k296e/dmrn1Q+epqc+kSXWD7y/V5J41Penv3ZRv1Fx8ikk5tbXlS080uXrM0ZNVk4a+Xj89c5sGBzLDnv+az315/FJK7W2TM3Xq5aeo1M0e6RNURvK5DVQkSZIkSZKkG+mbP1yb7y3ekOXPtaX0xYfzn6f8MLVfXpg/+foTmbfkF3l4+av50pw1+ct56zLj+y/kaz9ozqY3e/LY6q351o/Wjso1GKgAAAAw2gxUAAAACuxmHqjciOGPecVA5T2atKonOxbcNvTvkwYHKf07smBocFKevDR7+vvT27EmsyfXp6Y8ODKpm/SNLN50+Skn/T1bs/gbk1I3NESpqZuc2asuP92kZ9MjmV43OEwp103KvUsXZ9J1xhw9G2ZnUs3gOW57ZMelrw97/qvqTceauZl+W+3QUKaUck19ps5dk47+/usPSd5jXPK+5zVQkSRJkiRJkm6o7W/tzcdufzDdRyqZOntVfu+uR/Op6T/Ond/86aW/e05/qCl3/6A5X//Ry3l0zRvpPXE6v/3Fh7L9rb2jcg0GKgAAAIw2AxUAAIACu5kHKhcuXMiWrZtH9HqibyZLkiRJkiRJ0o32vR+vz198a3kO9fXn7nlr8kd3L86XZv/s0t9v/+ofB8cpjz37Zk6cHMj0767Og//cPGrnN1ABAABgtBmoAAAAFNjNPFDZ/MrGrFy1bESvJ/pGsiRJkiRJkiTdaCdOVPLZGQvyF99akUO9/Vm7qTPfXdySrz64Lv/rkeYsWLMjre2Hcqz/TO753pp8/q8W5cSJyqid30AFAACA0WagAgAAUGA380DlRkz0jWRJkiRJkiRJ+iCdOFHJvB+vz2/d/lB+9NQreeWNAznx9plUTg7ktY6DefzZtnx80sN58J+bR3Wc0t9voAIAAMDoM1ABAAAosJt5oHLhwoU/nMlLAAAgAElEQVRs2bp5RK8n+iayJEmSJEmSJFXT9rf25ps/XJtbv7YwH/38A/no5x/I5+75cb71o7XZ/tbeMTmngQoAAACjzUAFAACgwG7mgcrmVzZm5aplI3o90TePJUmSJEmSJOlfWgYqAAAAjDYDFQAAgAK7WQcqkiRJkiRJkqSxzUAFAACA0WagAgAAUGAGKpIkSZIkSZJUzAxUAAAAGG0GKgAAAAVmoCJJkiRJkiRJxcxABQAAgNFmoAIAAFBgBiqSJEmSJEmSVMwMVAAAABhtBioAAAAFZqAiSZIkSZIkScXMQAUAAIDRZqACAABQYAYqkiRJkiRJklTMDFQAAAAYbQYqAAAABWagIkmSJEmSJEnFzEAFAACA0WagAgAAUGAGKpIkSZIkSZJUzAxUAAAAGG0GKgAAAAVmoCJJkiRJkiRJxcxABQAAgNFmoAIAAFBgBiqSJEmSJEmSVMwMVAAAABhtBioAAAAFZqCi4Xr11VclSZIkSZIkjbCJ/nvejWSgAgAAwGgzUAEAACgwAxUN10Tf0JckSZIkSZL+JTXRf8+7kQxUAAAAGG0GKgAAAAVmoKLhunhjHQAAAAB4bwYqBioAAAAYqAAAABSagYqGy0AFAAAAAIZnoGKgAgAAgIEKAABAoRmoaLgMVAAAAABgeAYqBioAAAAYqAAAABSagYqGy0AFAAAAAIZnoGKgAgAAgIEKAABAoRmoaLgMVAAAAABgeAYqBioAAAAYqAAAABSagYqGy0AFAAAAAIZnoGKgAgAAgIEKAABAoRmoaLgMVAAAAABgeAYqBioAAAAYqAAAABRaoQcqvR1ZM3d6bqurTblUSqlcm/qps7Nqa8/EX9uYtSNz60qpX9wx4veMZKCy+x+TX/mVZEHP8P/P7X4qqfnXgz//q/86uesnyenr/Nzp3cnMP05+7VcGf/bf/H/JvBc+wP/kp5OaoWP8yq8kv/prSc1dScuxd//o1rsu/9yV/dpdV1zj6eSPf/Wa7/+b9/4cI73IY1/99Tz5O/+U0zmY3b/zr/LUtM15Z9j3Hczu2n+VZX+0vIpz///s3UFoG3m+t/taXBB3ZbRydlq9aHOJF4IYcwlaebxIwCSNMJ2mEaTDmDYDpocEkfTCaSYHhT7daJgb2nTgjZghRozaeXXciKs2OIhgN0KNz2iSmxzFb3uoV+9xUHw6iZyOmYp6PHzvomRbkmVXyZHjJHo+8GNou1SqKpW1mXryP0h7Hd9jrX51WUvzjw/huLaPofn4qrcGlfR6lTz2lda3titp+bhXSa9Xs1P7Pd7Xf77rN44p6T0usyNvaWn17JGm69J6uydjPvsaNs+RD7Rau9BtX2drSaWL7ynjs38/7T+uhdi8qk3vvb+/IwAAAAAAOoNAhUAFAAAAAECgAgAAAABdrWsDlfK8PjsRUGBgRJ9+/Y0y8/PKfPO1LowMKBD4UPEHTw//GA9kDjdQsXJSryH1DkvxlBQdtl8XzjZtWJaGeySjVxqflFIJKTIi9fRLLhqYpje1A5WeYSmRkCYjkt8jGT4p2xSpVIr2e8UjkseQ+iP2azKFxv0NeyTPkJRK2duP9tvnMZxq9+C2d7qvB+uXLivt9Sk//2bmKXsen3VPBb9X6ctLhxcQtDi+rXDiyHEtbzYSj6c0d+QVA5VDON/DDVSO6+7ULZVu1U36h62gpL3rXNLyySNKeo9q4fKUSulbWr78gTLHLqpiNb43gQoAAAAA4DARqBCoAAAAAAAIVAAAAACgq3VnoPJU+U+DCgTHNfNj0++e5hUdDGjg44zKh36cBzGHG6ikgnZ0ktt8qNySxnsloyk8yY603l/F3McqJbVAxRep+1FR8jf9rOElOXvllpFc6/0Ne6Te+lVVKrVVVfqlFguzuDrI9h+st7R61qfksZie7+s9D5rD8R16oNL6+Oxw4phygz7N1SIJa2pQqeNnlSFQcR+oHDm7tVpKK+1c52r6PU17fVpIrzW9VfMbEKgAAAAAAA4XgQqBCgAAAACAQAUAAAAAulpXBirl2/p4IKBT8daRRml+SvFv5lV68UIvynnFL4xocCCgQCCoUx99ppnN1VWezmt8YFCfZmb02YcnNBAIKHhqXFOFkvJff6xTwYACgQGduvCNHjzdx/YvXujpjxlFPzql4EBAgUBAwRMfK3q71Pj+tzP6cnxEg4GAAgMn9PHX+a245umPM/rsoxMKBgIaGBzRhfiMoocVqFjSiEfyjDRGJrmwZHikbF20Mtxiu31rEahIUrzfXkWl2Ool7QYqkmJ+yfC33p+bg2z7wfrHU5rzHlH2VlN9UPpKGe8RLcw1Psy/MX9WKe9RFZfqfnbvhhbfO6aZ2qoV0/5B5W/c21rlol41Paikd1ClH6aUH/TXVr84qlx6l/pht+N7fEuzXvv9mqf+nDfufaIZ71HlPjiqpPeIZj+5JXPsmJJer9Jn03XX3tLqB0eUPPaJimPHlfJ6lfT6lb04t/f9s8vx2eHEoMwbJ5U6eUuW1lQ66dPcjSllWwQq1lxMC8d8W9fjTmy+8fq5PN/2rrOl51NjmvPX9uU/rtyNezv25TZQcXcfbAYql2VePKmZ2nWe+yTdFKy0E6i4uc5rWjnpVdL/SdNqKa0QqAAAAAAADheBCoEKAAAAAIBABQAAAAC6WjcGKk8LUQ0GBvVZ4ene2z4t6MtTAQVOXFD8dl6F+Rl9+dGAAgMfa6a0GYgEFAh+pC9vP9CPDzKKnrJDksHxKc0/+FGFb8YVDAT08e1y+9vXVjsZ+DCqb27nlZ/PKD4+qMDAx7pd3n7/gcFTujA1rwc/PtDtL0cUCAwqWniqF+V5XQgGFDj1qaZu55W/HdeFE/b7HUqgUpb6DMkXbXptzH7tpFn7QVHyGVJf/BVu7Hq7BCqFUft9Uy2WPGk7ULGk0V7JGKpfQcVSpVLZdZqfta/em9PKfEkbsrQ+n9bKvabVIpo8v3xUSd9YiwigpKVjXk2fna97ML8WDRy93LBaiHVrTHfGYlq+lVZ5fk6l2Aea8R7RneaoRJvhxBGl/ceVvzGvytKSnqS/UnGXQGX347NklUpaX5pT3u/VzNicnpdKWi+VZNWdsh2oeDV7+ZZKF48r6fVq5uyUVm68p5T3mJZK2/tb/eCIHa6M3dLzNUvW/GXNer2a/arU/OaOx2eHEye1sjSlOd9JrSyllfUNylxK7whUqvOfKO31KvXeZZnpOa18dVbpHe/r7nzbuc7V9AdKeb3KjN3Qylxay58cV7LF5+Y2UHF3H9QCFa9X08c/kTk3p5XYB5rxepWJLTVsZwcqH6j8eE3Vtbqpu9aur7N1T4t+r5In0y3DqR3Xr82/IwAAAAAAOolAhUAFAAAAAECgAgAAAABdrSsDlfkLGgic0tcPHLbLX1AwcEJf1ocs5cz26iu1QKR+JZYfp04pEPhImfJ25PLZ4D63f/GjMlNTuv1jfVzzmQYDI5qqC2SCn+b1dCuqsVeH+ej2U5WmRhQIfKRvSnXn9eBLnTisQMWU/IbUN9n443Lcfm2ktvTIZhwSzNRtZElWbdq2S6BSjO5+zG4DlYolWRUpE5U8Hila2N6skuiXYRi7Tt+eF8vpnOaV8zWHAduex44p6atbwcL6QXmfV+nLrbfftqbye14lT87tiAHscMKruRu7Rx9uj8/e5p4KfvuYWq1wYQcqx7X8WFIppozXp/wPlmTN6c4Rn3Lz20vu2IHKSa1stQiWnnziV9J/sfWqG3sc32Y4UV57LHPQp7mxQaWO39D62lxToFLS8nGvksdiddGPZYcvrVb7cDjfrfd3vM72yiDJY1/VrVyyeSxfNaxm4jZQ2anVfbAZqBzXcn0cdNanpO8TPamrtZ6M+VquGJM8PrUVZrm+zta87hzxKnWWlVAAAAAAAG8+AhUCFQAAAAAAgQoAAAAAdLWuDFQKn+29gsrTkh48+FF/nRpRIHhB+af1vy/pm5GABsbn9bQWiHx0e3s/pW9GFBj8rO419ioo9YGK6+1r71e4PaOpr6P6dPxDnRgIKNAUqHyYKdcd++Z7lJW/EFTg1JR+bDi3vD4NvmWBiiWNeOxtGlZaceuAApXN49mc8eZtKwVlMxllWk5WhVfpU6YGlTxyUqXdwoOlmNKbQYc2Y4+jurvUVE1YSypdfE8Z35FdQ4JNdjhxrC5OeIXjk1wGKoN2dPJ4SrPeo7q7JDsuOXJEd+aaApWjsYbVYezjHVSpxQIaex3fVjhhSes37JVbMl+VJKspnFizV/rINK3SsvHDWaVaRSFtBSp7XGdrXgtHvJq5eK9hP88vH1XyyHsq131wrgMVV/dBLVA52hj92MdbC4lq29mByqCW5ua1Ol839+pWgXF7nQlUAAAAAABvEQIVAhUAAAAAAIEKAAAAAHS1bgxUXpQz+jgQ0KmvW0caP8ZPKRD4UH/873sEKh/vHagU2gxUWm5fnld0ZECBwQ91ITqlmfmCHsxHd6ygUr+/hkDl09aBymeDhxSolKU+Q/JFm14bawpPipLPkPriddvk7FVKOhmoFEbt/aUqLV7iIlDpGZayWSmTkII9ktErZSuNG1YqlV1nP4vB2JZ096hXqbH5PR7Yr23zyQ/akKXKxVariayp/IFPySPHtTg1p8rSkp4v3ZN58oiSx2/sEqgM1q1S8irHp1cLVHxHlG0OVI7daFg9ZGPuvV1Cj72Prz6cUOmW8u+dlVnSznDi8Q3NtlolxOtV0ntUxebFWdoKVPa4zrXjaA5j7Mij8XXuAhW390EtUGlapWVj/j1Ne4/VnW8tUDlSt4JPq/N0e52tH7To9yp5Mr1jVR8AAAAAAN40BCoEKgAAAAAAAhUAAAAA6GpdGai8KGv+QlCBgY/1zY9Nq6g8zSt6IqDAh1N6kL+gYOCEvnxQt005o/GBfQYnbW5fznykQOBDzZS3j+9p/lMFXQUqT+19Bz7SN6W683vwtU4EDilQqa2E4hlRQ/yQC0uGR8pu9wZ2ANK0nZXpbKAS75cMn1Rs9RIXgUrv6PbxWTmp15D6YtubVRL9Mgxj1+nb82LtbmP+rFKtAogmzy8fVdL/iSpr91Q4unPFDVlzurMjdFjTyqB3j0DlZMMKHa9yfB0PVI5eblhBxbpVW0GlKc5wOr6GcKLheFuvoDL71Q96vrTUNKWdMUVbgcoe17nTK6i4vg/2XkHFbF5BpZ1Apel4Gq6z1lQ66bXv5f1XXQAAAAAAvBYEKgQqAAAAAAACFQAAAADoat0ZqLzQi/JtfXYioEDglC58OaWZ27c1M/WlLpwaUCAwoq8fPNWLpwV9eSqgwIkLmrqdV2F+Rl9+NKDAwMea2SUQ6WSgYscoQY1PzetBqaQHt+MaPxFQIDCo6HzZMVB5Uc5oPBhQYOQzfXM7r/ztKV04MaCBwwpUJKWC9kojuboYZbxXMvql+pdmR+xoJVH3w04GKlZR8reIVrZ+32agItWCl566c6sUlM1klGk5WRX21ac8lnnSq+TJW44rsGwsXVba69fi1EX7f+81vaIWWMzdqltyY21OC0deJVBxf3ybK5nMfHKvM4GK93jdailrKn9wpMWqMc7H5z6cKGn5uFeps3MuV/bY+3y33t/xOj+WedzbtJKJfSzNq5u4ClRc3we1QKXhOltaPetrikc6HahI1q2Tmvb6tJBuWlbGolgBAAAAALxZCFQIVAAAAAAABCoAAAAA0NW6NlB58UIvnj5QJvqxRk4EFQgEFAgO6tTHUc00rJiSV/zCiAYHAgoEgjrx0Wea2Vx15YADlRcvypr/8mOdqH/v/LyiI/bqL5mSQ6Dy4oWe/phR9KMTCgYCGhgc0YWpeX3z4cCBBSrhSSmRaJxcfWRSW2mkd0iKJ6TocO112aYdlqWhHnuFk8iklEpIo/21QKXdsKMWqPQMS6mUNBmR+jx2KJOtNG5aKdrvFY9IHkPqj9jnkCk07q9VoGJl7aglmGjz+NqxFFPa61Nu3sWD+bUVO5K+3VafKGl50Kvk8ctafWxJa/dknvUr6X2FQKWd49Oayu8dUdL3gZbn7+n50pLWH2+/rv1Axavp45/InJtTKfaeUl6vZhtWBXF3fO2EE9X5TzTj9Spz9iuV5uZVTk9p+fJZZd/7qmE1Fzfnu7VPF9e5mv5AKa9XmbEbWpmbk/nJcSW9R3TnVmOJYgcqfuVv3FLpVv2k9WRrU7f3wWag4tX0oH2dV776wD7/WP1yNLVAxXtcd6ea3jc9r3Wr/etsH+MRJb1HtXD5hkrpW1q+/IFmjzcHSAAAAAAAHC4CFQIVAAAAAACBCgAAAAB0ta4OVBhX006g0mr6U03bJqT+3trve6XRhFquZmGZUmTIjj4MQ+rpk6KZfdzktUBl65h6pOColKvs3LQw2voceupjlF0CFUmK+u2opriPw3RzIqtnfUoejbWIH1pvX7lohwapsR9ar9rxOK3FQZ8dIxw5quzFWzI/OLLPQKXd45M2SlPKHa+9f9Nxth2oHLus5YuDmvF6lfT6lb0413QO7o6vvXBCsuZjWjheCzq8RzRz/D0tTt1ruarKXue79f6uVqqxVJka06zf3k/Sd1y5GztXZrEDFW/LmatfjcTVfVALVI5d1vLFk1vXee5iesd1tgOVVu97XMuP93edZS2pdPGk0j57X9P+41qIzbtcvQYAAAAAgNeDQIVABQAAAABAoAIAAAAAXY1AhXEaN4EKXoPHt5T1epVtWiXjjXFox1cLVFpENQ3e9OsHAAAAAADeegQqBCoAAAAAAAIVAAAAAOhqBCqM0xCo4M3mMlABAAAAAAA4YAQqBCoAAAAAAAIVAAAAAOhqBCqM0xCo4M1GoAIAAAAAAN4MBCoEKgAAAAAAAhUAAAAA6GoEKozTtBOobNwfUSo8otWqtHF/WKlzYT2pNm1ULaoUH1ImbCgZMjR9rk8Lqay2N7P0JNaj5HhM67u9kSVFR6Th4T1mRMq1WSxs3B/WdMiv4mp7r9tbWavpiJbulzu503fDekpzIUPZgtMHVdbK9X6lQvY9s+e9sdfbzfqVDPXJrDhtaWk9P6rsOU/tHu3X4oKpjRZbbqxmdPdzf+3YPEpfGtnfZ13NKLt5fiFD02G/stcn9WSvE3V9/d5wHT2PQ/x7e83388Hotu+rN/1+6bbPAwAAAHj7EagQqAAAAAAACFQAAAAAoKsRqDBO006gsp72a/p8XJak5ymfpi8l1NinmFqe8CgZ8mnhZlylfELLN4eVGR9XZWtDF4HKATmQQKVaUOGcofTNYsvAoatVs8qN+5W/v/cD/RtLYaVCPVqYzejJUkGVFcfCpCW3gcrG0qhmQoZmPo/KzCdU/NynZKh353FWEloIG0qeG1JhNqGVhUndjfmVuhRvfzWXWqCS+jym0kJcyzdHlDljKDk2qtXd/hBcXr83XifP4zD/3l7z/Xwguu376k2/X7rt8wAAAADeAQQqBCoAAAAAAAIVAAAAAOhqBCqM07gPVCyVr3g0c72gDVW0MuFROl5oeKi2mh/SdKhHC/mmB7KrVsN+CFRQr7rQr2RoSOXm1Xja5C5QqWhlwlDy3Oj26j+1zzB5KVEXnlhajfUoGQru2F91tdz+Z10LVNI3i1s/2liJKtP0Mzh4C/7eOnU/H4i34Pp11Jt+vm/68QEAAADYgUCFQAUAAAAAQKACAAAAAF2NQIVxGveBSlF3xzzK5iu1h2o9ulOof3J/+8H/yp4PZm8GKhGtzIY1GzaUDHmUicW13uJ1ViGqhfEeJUOGkmd8upPKquXuq0WV4kGlw4aSIUPTY/3KZxsf+t0RqFRzunveUPJ8RE/arWUqCc2G7PdqntS1XNPDxpaeZ8OaO1fb5lyfcrOFV3gguWl/Z3qVuRJpuRKH2+vn+jq7sWqHF5vXI1totYJA7T5odQ33GS+5ClSqWeXOGJqOZeuuv6Un13qUPDOs1er2dgs7tnsFLQIVqSzzkqHkWETP67d1df1qu833KxnqV2kprvyl3q3PL5cv7+swHe+DakF3xw1NX6mPecoqXfEoOTa+Hf20dR4u7ue2/t467FDu59r+xsZlpoaUPrPX96SL75eDun4uvncl9/epm++hDXNSi1f8mjlTe89z/crPFhq3a/N8X/v332HezwAAAABeCYEKgQoAAAAAgEAFAAAAALoagQrjNI6BykpU6V0epLUnaK8UUC1o8Zyh5ETK4cHezQe5ezRzaVTL+ZTMm0FNhwzNZRsfVq7eH1U6ZCh1JSIzn9FKekTpkKHZtNm0T1PmhEfJkF+5dELl+xmV0mFlr0w2PBjeEKhUC1q65FFyfLxl2OHMkrVqan0lo/w5QzPXMnq+amp91ZTVtL9qflipkKHMtUmtFFJavt6nZMijOwv7iwg2zHHNhAzNXo+rfD+r8sKkCrGwzKaVYdxeP/fX2a3atTEnNbtXmLBe1vqqqUrar2SoX+aKff3WK7sHGXtxFahU4poNGUqnGlctWU/7lQz5tbx5DWv3/Wx2f5/RDi0DFUuV671KhoJaabhnXF4/bT7471H6XJ/ys1lVVop6ko+puI9Axe19sGFGlam7f62FIU2HfLprNh+nu/Nwdz+7/3vrvMO4nze/Jz1KX0uoUqloPW9/Pju+J119vxzE9XP3vWsfo/N96vb+sxbCunMtquWFlP2eqWHNvML5Hs7332HezwAAAABeBYEKgQoAAAAAgEAFAAAAALoagQrjNI6BSrWi52ZBT2aDmg4PyVwqaDXdp2R4RKWlgiqmaf9r79Ws7pwxlIo5/evvmw9e99eFBKaWxg1NX6lfrcLU8nlDyfFo3eoSlp7f9O1YpWVjKaxUqEcLhb3KhLpAxSxq+YpHybGwynu/xFm1oMI5Ozxofd5lmeebV1HYPLf9rRRiZfvsMGjPF7u9fu6vc9vWU5pzCCwkqbrQr2RoyA6dXuXt3AQqtdUNZmfNhh/b19Snuyv2f9v3VNOxVy1t1KZtLQMV6XnKt/sxu7h+9oP/huaazqd97dwHlp6n+pQ8MyTTTOjOGUOZm3usCORwHu7u5xrHv7cD9Frv59r35JmhuniprOXzzd+TbX6/dPD6uf3eldzcp6/yPVRR+Yqh5ERmZxzpeL6H/P13mPczAAAAgH0hUCFQAQAAAAAQqAAAAABAVyNQYZzGMVCpeX7Tp+lLCVVlqRLv1fSVpoeB2w1UxiINDwSXJwwlLyW297meUjZkKNO8esPSiFJND/Q/v+lT8sywVh0eJrYDFY9mz9sruOTu72+ljgZODxhXs1o4Y2gm3vgAv33M+3uIfWNpVDMhQ+lYVKX7RVmt9uH2+rVxndv2LgUq1axyZzZXDapbacWtAw1U9nE8Ld6rrfugWtTS+dr1GI/u/SC/w3m4up+33rfLApWx6N7fk+1+v3Tw+rn93pVc3Kft3H/VokrxIWXCnsbVvM7HteOTcTrfw/7+I1ABAAAA3joEKgQqAAAAAAACFQAAAADoagQqjNO4C1TKKl3yKJ0qyv4X+z07HuhVNafFc4aSE6md/4p9g9qD1w3/un+LB68rk5qtf/i4YXwqrtTt71qPq3/t3g5UDCXD/cqO1f7V/FeMIpwDlUzLB6DXZ/uUDPXXrY7QDkuV7KiyYz1b1yT9+WTjubi9fq6v8z68iYFKJa7ZkFG7l+tem/Y3PkC/ElU6ZGg2W679wNL6Uk7llH9/QUjLQMVS5XqvkqFg6/vAdaCy3/uozj7uA/se3nlv79zQ6Txc3M+bui1QcfqebPf7pWPXz/33ruTiPnV9/1VU/rxHyTN9WsxmVFkp6vlKQeaER8nzk+0HKof9/UegAgAAALx1CFQIVAAAAAAABCoAAAAA0NUIVBin2TNQqT383PrhXaNhxQmpotKE4eKBZZcPXtf+ZfvZdE7PV4pNYzZEMO2toNKrxSVLGyv2ShqZ1Cs+GHwIK6g07t/UanpIqeZVQdxevzauc9vexEClthLKdCxb93nUHravv4dqn1uqYTtpoxDsYKBSlnnJaFpNqP6E3AYqwVe/j9q9D1bjyp4xNHPep+SZ/r2vh8v7QNLu9/PW7wlU3t4VVPa4T93ef9WM7uwIcipauWTsL1A57O8/AhUAAADgrUOgQqACAAAAACBQAQAAAICuRqDCOM3eK6hYWl8p6MnCsFJn+rV0v6An2SFNnwlqeamgilmUVfcEr7UQ1HSoRwv5pkKgajXs09WD1zK1fN5QKpZxfEh4YymsVKhHC4W9yoTNQMWv4qr9npWb9moYxRUXD87vqqi7Y4Zmrhd2ecC4LPO80XS+9rk1/uwV1B5ybnxI3e31c3+d2/YmBiqqaKUWUj3ZilHs65e8lKh7wL2i1ViPkmeGVKrbXycDlc1IqjFaqT+h1xiotHUfmFq+5FHyfFTPq6aWLhlKXtrjXm4nUJF2uZ83Of29bdswY8p/PqLCQtlhS5fexECl7e8X99fPidvvXcnNfery/qsFJXMLde+5ntHCmV0CFcfzPezvv859HgAAAABeDwIVAhUAAAAAAIEKAAAAAHQ1AhXGafYOVGzrab+mz8dlyf5X86cbHpCuV3twPeTTws1JlfIJLd8c1uz58bpVVdw+eC1V749qJmQoE4upVMiqnI9r+eaIsldiTStOmFqe8CgZ8iufTqh8P6OV2VHd+Tze8IB2Y6AiqVrQ3TFDyfGonu/76eSKylc8SoaHtXy/oOcrRa1XGh9IruaHlQoZylyb1EohI/N6n5Ihj+7s88H59dkhzX0e0fJCRqv3MzLj/ZoO9Sh3v/FBcbfXz/11dmejYmp91dS6OanZkKG5bNH+79Vyy4ewOxuo9Co/m1BpoX5SelIfmSzZ5ztzJSJzIa7i573265qunyoJ3QkbSo4N6e5sQisLk1q85FEy1Kdl52fym07SDlRSn8e0kk9o+eaIZs8YSp4La7WpImjn+nUuUHF/H6zP9isZ6tsOu1ZjmgsZmk03rgLh9jzc3lkNPrQAACAASURBVM8257+3rfcvBJUM7Ra6uHc493Mb35Ntfb+4v37O3H3v2sfofJ+6u/9MLV8ylDwf0WrFktYLMmO99opeLQMVF9/Ph/r918nPAwAAAMDrQKBCoAIAAAAAIFABAAAAgK5GoMI4jXOgUpZ53qNM2pT9r817NDtr7r55tahSPKh02FAyZGj6XJ8WUtm6B6rdP3gtSdb9qBbO1x5ADnk0c35Ii9nCzkCmWlTpelDpM5vv26/8bOOD6TsCFUkb5rjSIUOZVHHfD7FvrMaVO99TO0ZDqWu5pn1ZqmTDmj1n/z4Z7lNudv8PzVeXolq45FMqtPu5br2zy+vn+jo7qqh0ydi6Fo3T+gH1zgYqrd97rmFVH0vrC6OaO+exf3+uX4sLrT//jdWU7l7xb13r1PlhFQv7CItqgcrWMYX9yl6f1JMdS1y0d/06GahILu6DlZhmQ4Zmm/5e1tP9TasRuT+Pdu5nyc3f2+Yx+ZUM9SjnYoWP3R3W/dzO92R73y9ur58rLr53Jff3qavvoUpKi5dqx3/Gp2w8IfNzzy6BirvzPczvv45+HgAAAAAOHIEKgQoAAAAAgEAFAAAAALoagQrjNG5WUAGAt0stFBiP7msVDAAAAAAAWiFQIVABAAAAABCoAAAAAEBXI1BhnIZABcA7p5pVLuzRnfyrrJ4CAAAAAEAjAhUCFQAAAAAAgQoAAAAAdDUCFcZpCFQAAAAAAAAAZwQqBCoAAAAAAAIVAAAAAOhqBCqM0xCoAPtULagYG9bC53tMLKon1cM+UAAAAAAA0Ak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QUqlSVdM67q68w/HDZ8ofujf9KEcVUR46oi/h/0bN938Ust/nZAgUBAgUBAJ/9g6uW+91Xb470JBQMD+u3iq+5pv35RvG9RnqGfZe3r9ZYqn/iVPH5Dlh7LPO5VauwHbezxisywFC+3/p05KRnG7r9v2DYlBXvt7T290mhCLc/BMqXIsNRj2Nv6+qVY1nn/O3ckBWv7MAzJ0yMFR6VcZeemhdHt7eqnZ7TuGC1p2NP0e99u59H+dXZixk9u3cuB33z/yveyey/0t1hW89kXu/z+HyqNxF7xbxUAAAAAgHcbgQqBCgAAAACAQAUAAAAAuhqBCuM0bQUqVklT/utKZvcOVH7JpTVhxPTHyb+plHusR8X9ZRi2WqByOq57jx7pp59fYVebeyRQaeA2ULFyUq8h9Q5L8ZQUHbZfF842bViWhnsko1can5RSCSkyIvX0Sy4amKY3tQOVnmEpkZAmI5LfIxk+KdsUqVSK9nvFI5LHkPoj9msyhcb9DXskz5CUStnbj/bb5zGc2vnmnQ5U9PInPXr0UFPvv+ZAxXqsb3uv6mrkiVo/QkKgAgAAAACAEwIVAhUAAAAAAIEKAAAAAHQ1AhXGadoKVFz6e+JPihh/1sNX6VK21AKV97/VT53YnborUCnEpX5fbbUQj72SSTTbuI3bQCUVtKOT3OZBW9J4r2Q0hSfZkdb7q5itV1vZUy1Q8UXqflSU/E0/a3hJzl65ZSTXen/DHqm3flWVSm1VlX6p0rRxxwMVSdLP+i5MoAIAAAAAwNuGQIVABQAAAABAoAIAAAAAXY1AhXEaV4GKmdMXxlVFavN1ptUKKrUH3Ou225pXeuj9XQhUflEm8lC9nkUZRkH9o/+l6GsIVCopeyWRkUkpFpQiGSkRk8abVgpxFahY0ohH8ow0Ria5sB2+ZOuileEW2+1bi0BFkuL99ioqxVYvaTdQkRTzS4a/eX+HG6i8NL/Xt99+q+/NV7hPy/+h37f6mzSuaiK8UherbAYqWd2fTOv3PVcVMf5VX4zc07MWH+TPmZz+6K/9vXu+0n+PlvT3hi1q+/PNaTH6Z1317L0/AAAAAADeBgQqBCoAAAAAAAIVAAAAAOhqBCqM07hbQeUf+tlc07PCX/T7XQMVSZUXemau6VHsuiLGn7RYXNMzc03Pyrts78rbH6iYsQcyjIKCkafKZH7SeH9BhvEqgYpUvTenlfmSNmRpfT6tlXtrO7bJjUhGn2RKygzvHqC4ClTKUp8h+aLN52a/dtKs/aAo+QypL972KbW2S6BSGLXfN1Vp8ZJ2AxVLGu2VjKHmFVTcXef2uQtUHk2fViAQ0OnpR6/wXrW/3eLflOy9qt+F/6ZV0/67/LnSuJ0dmMX0u/7vlEstaTEypU+Nq7oWf9Gwx79nv9NV46omhrJaTP1N92P/pqvGVf0+ttZif/+qq+H/0KOypWcp+3XN+wMAAAAA4G1BoEKgAgAAAAAgUAEAAACArkagwjiNu0ClprKka3sFKjV/T/xJEePPetiRlRIOIFB5+C/6VSCoi/deQ6BiWYr4FuUZqmzHD+Wf1P+KgYobxYi9uknC7ECgYkp+Q+qbbPxxOW6/NlJbemQzDglm6jayJKs2bdslUClGdz9mt4FKxZKsipSJSh6PFC3s4/j25XUGKjXWY33be1VXI0/U+hGSzaDkT1rcuqZrmvdf1adDpbrXrCnXd1URf06rda9djXylSO93emQ17c/zZ93fuvFfKNfXvD8AAAAAAN4eBCoEKgAAAAAAAhUAAAAA6GoEKozTdGOgIjOuk4Ff6YuHnQhU/qlK5R9bs+OUK0/VbyyqL17/f9xbivoOPlBRRRr32yGHx5D6wlK8RbRxoIGKJY147G0aVlpx64AClc3j2ZzxVtseGHeBSke5DVR82Ybw5GHwqiL9/6G/b/6osqSvjav6Ita4kswvuX/ThHGjLm7Z3F9u7/0BAAAAAPAWIVAhUAEAAAAAEKgAAAAAQFcjUGGcpisDlZ++VTj4vqY6sDBFOf5AhrG4Nf7JpuSg/F/qMxbVn6q/Zr8o3vcaApWaYlYK+yRfLVbpi6jhfV0FKmWpz5B80cYfm7Gm8KQo+QypL163Tc5epaSTgUph1N5fqtLiJS4ClZ5hKZuVMgkp2CMZvVK2xb4OxhscqPh/0LO6n+0ISsp/0e+Nq4q0nK+ULba5PwAAAAAA3iIEKgQqAAAAAAACFQAAAADoagQqjNN0ZaDSSRVLudyLrSk0Rx61FVT6E/X/x/1LxfyvL1CRpMywHaBsBiWJuuN0FajUVkLxjDTGLbmwZHikrLW93bBH6mnazsp0NlCJ90uGTyq2eomLQKV3dPv4rJzUa0h9sTaPbd/e4kCltoLK72MrWi0+aZq1uvCEQAUAAAAA8O4hUCFQAQAAAAAQqAAAAABAVyNQYZyGQOWgWYr4FtUTfrEdbFTWNOQ5nEDFykoeQ4qa279zFahISgXtlUZydTHKeK9k9Ev1L82O2NFKfQTTyUDFKkr+FtHK1u/bDFSkWvDSU3duB8pdoPLy4ZQmfntRX3zXiTv/if5f31X9bvTxqwUqWlOu76omRv7mEJkQqAAAAAAA3j0EKgQqAAAAAAACFQAAAADoagQqjNO4CVR+Ka/pmbmmZ4W/6PfGVV2LP7H/23zR8mH3Nz1QeXnvX/SrQFAXF1/P+hXmZFGG8UCR7C+yrJfKjN6TYRx8oJINS8FRKZGRYkEpkpLG++yVRwp1b7wZqIQnpUSicXL1kUltpZHeISmekKLDtddlm964LA312O8TmZRSCWm0vxaoOEQwO9QClZ5hKZWSJiNSn8cOZbKVxk0rRfu94hE7wumP2OeQKTTur1WgYmXtqCWYaPP49sVloPL9rxUIBPSrLx52YKUVSw+H/lWRnlvKZR9rtfhEz8r1oZn7oOTv2e/0O+Oqvhj5QX/NlPQwdU+5yL/p66EftLqP/QEAAAAA8LYgUCFQAQAAAAAQqAAAAABAVyNQYZzGOVCx9Nf+q4oYrWaqZYTy5gcqEwoGBvTb1xSoSL8oE3moXmNRhvHv8o/8p8b9Bx+olLNSOCj1euw4xDCk3qCUMhu32wxUWk1/qmnbhNTfW/t9rzSaUMtzsEwpMmRHH4Yh9fRJ0cw+TqIWqGwdU48d3eQqOzctjLY+h576GGWXQEWSon47qinu4zDb4y5QeTR1WoFAUBe//7kj7/qLeU9TfbGtv9+J8EpdYNZeUPJzNqc/9v0/tX39q37X92f9j/jjuu0IVAAAAAAA7x4CFQIVAAAAAACBCgAAAAB0NQIVxmncrKByuDofqHSj1NA+Vi/BAXETqNS2OR2X+foODAAAAAAA7IFAhUAFAAAAAECgAgAAAABdjUCFcZq3JlAJBBQIBHTyD+ZhH9BbKTMkxQlUDp0ZP711L+8ZqLxc1MXggH6T7czqKQAAAAAA4NURqBCoAAAAAAAIVAAAAACgqxGoME7z5gcq0sufHsk0TZmmqUc8r78vZkoqWId9FNDPdffyT7uvnwIAAAAAAN48BCoEKgAAAAAAAhUAAAAA6GoEKozTvA2BSqe8XPytBgKnFX/k8gU/ZxUOBPTr77snJMgM777SijkpGYa7lVjMlBTstbf39EqjCWmrj7Gk6Ig0PCydHJT+2xHp/zDsbf9Pr/R//d/S8IiUayeosaRgbR+GIXl6pOColKvs3LQwur1d/fSMNh7jsKfp976m8wAAAAAAAF2FQIVABQAAAABAoAIAAAAAXY1AhXEaApU9X6CLp09rYpFARXIfqFg5qdeQeoeleEqKDtuvC2ebNixLwz2S0SuNT0qphBQZkXr6JRcNTNOb2oFKz7CUSEiTEcnvkQyflG2KVCpF+73iEcljSP0R+zWZQuP+hj2SZ0hKpeztR/vt8xhOtXtwAAAAAADgXUCgQqACAAAAACBQAQAAAICuRqDCOA2BCiSpEJf6fbXVQjySr1+KZhu3cRuopIJ2dLK1AooljfdKRlN4kh1pvb+KuY9VSmqBii9S96Oi5G/6WcNLclKPIY3kWu9v2CP11q+qUqmtqtIvtViYBQAAAAAAvOMIVAhUAAAAAAAEKgAAAADQ1QhUGKd52wOVlw//Rb8KnNTF355UIDCg9//lO307cVqBQEAnL2b1U/22zYHKy3v6w/sBBd7/g+79XLfho7hOBwIK1ObX3+++gsrP2bACgbC+u/etJsK/sl8zcFIXsz/t+ppX809lh/9dhv9/KRp+oB5jUYbxVwXH19pfdaSmkrJXEhmZlGJBKZKREjFpvGmlEFeBiiWNeCTPSGNkkgvb4Uu2LloZbrHdvrUIVCQp3m+volJs9ZJ2AxVJMb9k+FvvDwAAAAAAvNsIVAhUAAAAAAAEKgAAAADQ1QhUGKd5NwKVgN7/w3f67ov3FQgE9KuL3yo7/RsFA6c1VbdaSkOg8vKhpsIDCpz+Qos/79irfnr0SI8eTut9V4HKgE7+6n1NTC/qoWnqXnZK8YMOVIxF+cJPVaz8U+Xsf6rPWFRfbPfj3EtuRDL6JFNSZnj3AMVVoFKW+gzJF216bcx+7aRZ+0FR8hlSX3xfh7zTLoFKYdR+31SLJU/aDlQsabRXMoZYQQUAAAAAgG5EoEKgAgAAAAAgUAEAAACArkagwjjNuxGovK/pn1Rb+SSoiXsvpZff6zcDQV1c3I42tgKVh6amfzOgwMkJfb9XR/JzVmFXgUpA4elHu27TWZuBysO66OKfyo3+VUbv/1ZhH8uRFCP26iYJswOBiin5DalvsvHH5bj92kht6ZHNOCSYqdvIkqzatG2XQKUY3f2Y3QYqFUuyKlImKnk8UrSwj+MDAAAAAABvPQIVAhUAAAAAAIEKAAAAAHQ1AhXGad6NQCWs7M+SfvpW7wdO6g+mpJeLujgwoN983xyoDOj994MKBBrjlZZcByqn1bk+5Z+qVP6xNTtbjVqg4iurWPfTSqoowygqsZ+lPSrSuN8OOTyG1BeW4i2ijQMNVCxpxGNv07DSilsHFKhsHs/mjLfaFgAAAAAAdAUCFQIVAAAAAACBCgAAAAB0NQIVxmne6UAlONAQl9iBSkCBYFi/PhlQ4HRc5l6NiutApfb+HVCOP5BhLG6Nf7L5vWuBiv+/ZNb91Mr8TxnG/9d+2FGnmJXCPslXi1X6ImoIZFwFKmWpz5B80cYfm7Gm8KQo+QypL163Tc5epaSTgUph1N5fqkW44yZQ6RmWslkpk5CCPZLRK2X3EwEBAAAAAIC3HoEKgQoAAAAAgEAFAAAAALoagQrjNN0XqPxK/3LvpV6acZ0OBHQ6bmrX/MR1oPJr7bFJeyqWcrkXW1PYEYNsrqDynw0rqJQTtRVU9opHXMgM2wHKZlBSvz9XgUptJRTPSGPckgtLhkfKWtvbDXuknqbtrExnA5V4v2T41HCttl7iIlDpHd0+Pisn9RpSX6zNYwMAAAAAAO8EAhUCFQAAAAAAgQoAAAAAdDUCFcZpui9QOa34I0l6qYd/OK1A4LTiuy2jchiBiqNaoGI8qIs4/qHM8L/L6P3fKlh7vNSFzUDFykoeQ4qa279zFahISgXtlUZydTHKeK9k9Ev1L82O2NFKfQTTyUDFKkr+FtHK1u/bDFSkWvDSU3duAAAAAACgaxCoEKgAAAAAAAhUAAAAAKCrEagwTtO9gYqklw/1h5MBBU7HVd+ovPzpkR49eqRHD6f1fiCg8Lem/d+Pftqx2srhBSqL8vT9L8Uza0pE/6d6jEX1xfZ3ENmwFByVEhkpFpQiKWm8z155pD542QxUwpNSItE4ufrIpLbSSO+QFE9I0eHa67JNb1yWhnrs94lMSqmENNpfC1TaXQmmFqj0DEuplDQZkfo8diiTrTRuWina7xWP2BFOf8Q+h0yhcX+tAhUra0ctwUSbxwcAAAAAAN56BCoEKgAAAAAAAhUAAAAA6GoEKozTdHWgIunlwy90MhDQ6bhZi09+1nfhgAKBVrMzRDm0QMX/n5ocL6rXWJRh/FXB8TW123RsKmelcFDq9dhxiGFIvUEpZTZutxmotJr+VNO2Cam/t/b7Xmk00Rh6bLJMKTJkRx+GIfX0SdHMPk6iFqhsHVOPHd3kKjs3LYy2Poee+hhll0BFkqJ+O6op7uMwAQAAAADA24tAhUAFAAAAAECgAgAAAABdjUCFcZq3PVDpPrVApe+/9h2k7CU1tI/VSwAAAAAAALoAgQqBCgAAAACAQAUAAAAAuhqBCuM0BCpvm4MNVDJDUpxABQAAAAAAYAcCFQIVAAAAAACBCgAAAAB0NQIVxmkIVN42BxuomCmpYB3AjgEAAAAAAN5yBCoEKgAAAAAAAhUAAAAA6GoEKozTtBeovND90T9pwriqiHFVEf8PetZqs8qSrhlX9XXmHx28m9F1LCk6Ig0P7zEjUo6gBgAAAAAAvAYEKgQqAAAAAAACFQAAAADoagQqjNO0E6j8kktrwojpj5N/Uyn3WI+Ku5QBVklT/utKZglUAAAAAAAA8G4gUCFQAQAAAAAQqAAAAABAVyNQYZymnUDl74k/KWL8WQ9ZsQIAAAAAAABdhkCFQAUAAAAAQKACAAAAAF2NQIVxGudA5R8qjcQUMa7uHP8Pela/qZnTF3W//zrDCioAAAAAAAB4NxCoEKgAAAAAAAhUAAAAAKCrEagwTuNqBZXKCz0z1/Qodl0R409aLK7pmbmmZ+XmAOUf+tlc07PCX/R7AhUAAAAAAAC8QwhUCFQAAAAAAAQqAAAAANDVCFQYp3EVqNT8PfEnRYw/66HlsGFlSdcIVAAAAAAAAPAOIVAhUAEAAAAAEKgAAAAAQFcjUGGchkAFAAAAAAAAcEagQqACAAAAACBQAQAAAICuRqDCOA2BCgAAAAAAAOCMQIVABQAAAABAoAIAAAAAXY1AhXEaAhUAAAAAAADAGYEKgQoAAAAAgEAFAAAAALoagQrjNAQqAAAAAAAAgDMCFQIVAAAAAACBCgAAAAB0NQIVxmk6Gaj8Ul7TM3NNzwp/0e+Nq7oWf2L/t/lC/N/WAAAAAAAAeJsRqBCoAAAAAAAIVAAAAACgqxGoME7TuUDF0l/7rypitJop51VXAAAAAAAAgDcYgQqBCgAAAACAQAUAAAAAuhqBCuM07QQqAAAAAAAAQLci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DYEKAAAAAAAA4IxAhUAFAAAAAECgAgAAAABdjUCFcRoCFQAAAAAAAMAZgQqBCgAAAACAQAUAAAAAuhqBCuM0BCoAAAAAAACAMwIVAhUAAAAAAIEKAAAAAHQ1AhXGaQhUAAAAAAAAAGcEKgQqAAAAAAACFQAAAADoagQqjNMQqAAAAAAAAADOCFQIVAAAAAAABCoAAAAA0NUIVBinIVABAAAAAAAAnBGoEKgAAAAAAAhUAAAAAKCrEagwTkOgAgAAAAAAADgjUCFQAQAAAAAQqAAAAABAVyNQYZyGQAUAAAAAAABwRqBCoAIAAAAAIFABAAAAgK5GoMI4TTuBysb9EaXCI1qtShv3h5U6F9aTatNG1aJK8SFlwoaSIUPT5/q0kMpqezNLT2I9So7HtN7Be92NjfvDmg75VVzt5F7LWk1HtHS/vMvvD+p8nd630/s7vM/t0K2nNBcylC1YHdhZpz+3/R2Ded7Q9JWsNlr9uqPn22lvwvV7Q71z9ykAAAAAvHkIVAhUAAAAAAAEKgAAAADQ1QhUGKdpJ1BZT/s1fT4uS9LzlE/TlxJq7FNMLU94lAz5tHAzrlI+oeWbw8qMj6uyteE7FqhUCyqcM5S+WWz9sP9Bna/j+3Z6f10cqFSzyo37lb/fgQf/O/257YtDoNLJ8+20N+L6vaHeufsUAAAAAN48BCoEKgAAAAAAAhUAAAAA6GoEKozTuA9ULJWveDRzvaANVbQy4VE6Xmh4eLmaH9J0qEcL+UrjS6tWw34IVF7H+3Z6f10cqHTSG/Hgv0Og8iZ7I65fF+A6AwAAAEBLBCoEKgAAAAAAAhUAAAAA6GoEKozTuA9Uiro75lE2X6k9vOzRnUJ9iFLRyoSh5LnRutVSWtkMHSJamQ1rNmwoGfIoE4trvcXrrEJUC+M9SoYMJc/4dCeVVcvdV4sqxYNKhw0lQ4amx/qVzzY+XL0jUKnmdPe8oeT5iJ60W11UEpoN2e/VPKlrubr3dX++G+akFq/4NXOmdg7n+pWfLTSer+v3PbzzkNr43Fyx9Dwb1ty52rGd6VXmSkSrrT4zF/eBJFXz/UqG+lVaiit/qXfrOHP58vZGq1Fl6q5HttBqZQpLq597lBwfVfFan1IhQ8lQr7LxjBq2butza+N8XSmrfDNYu696NHd9UsVWgYqr87W5un7q4N/vq1y/c33KzRZa/m04nkclrrmQobmFxvPSSkTpUI9y+1ytxPG6VAu6O25o+kqi7j4qq3TFo+TYuJ7Ub+z6c3NxXx3qfQoAAAAAbz4CFQIVAAAAAACBCgAAAAB0NQIVxmkcA5WVqNK7PLBsT1DlqqRqQYvnDCUnUg4hQi10CPVo5tKolvMpmTeDmg4Zmss2PgRevT+qdMhQ6kpEZj6jlfSI0iFDs2mzaZ+mzAmPkiG/cumEyvczKqXDyl6ZbFjtoyFQqRa0dMmj5Pj4Ph+otmStmlpfySh/ztDMtYyer5paXzVlrTdu5/Z8rYWw7lyLankhZZ9DalgzIY/uNDwc7/Z9D+883H9u7myY45oJGZq9Hlf5flblhUkVYmGZO1bCcXcfSJthgkfpc33Kz2ZVWSnqST6mYr7FtTYnNesUqIQMpa8l9HzdknU/otkd5+v+c3N/vu6sp/uUDPUoezOhciGuwiU7jNi5goqb87W5uX6d/ft1f/2q+WGlQoYy1ya1Ukhp+Xqfkjv+jtyeR1mlCUPJS/G6UMRSJd6rZDjcGIq45Pa6bJhRZeqO21oY0nTIp7tm8+fi7nNzd18d3n0KAAAAAG8DAhUCFQAAAAAAgQoAAAAAdDUCFcZpHAOVakXPzYKezAY1HR6SuVTQarpPyfCISksFVUzTfsi9mtWdM4ZSMadVPDZDh36ZWwuwmFoab35g3tTyeUPJ8aie1732+U3fjlVaNpbCSoV6tNCwostOW4GKWdTyFY+SY2GV936Js2pBhXOG0jd3rtKxeczuzreVispXDCUnMjujH8f3bVPHzsP9tNuYUwAAIABJREFU5+aWle2zQyiHAMftfSBthgmG5mZN5wNYT2nOMVAJamV9+2dPrvcqeW585/m6+Nzcnq8r1aLujhmavlIXjtVWBdn1/tvzfGu7dbx+nf/7td/Y6fqVZZ43lByP1cUtm8cS2yVU2vs+qBaGNB3q0/LWykt2jDcTb70qy97a+fuw9DzVp+SZIZlmQnfOGMrc3OM9HT63tu6r132fAgAAAMBbgkCFQAUAAAAAQKACAAAAAF2NQIVxGsdApeb5TZ+mLyVUra0eMH2lKZpoN1AZizQ8oF2eMJS8lNje53pK2ZChTPOqAksjSoX66iIJ+9iSZ4a16hA/2IGKR7Pn7ZVAcvd3fwDfNbdhh9P5SlK1qFJ8SJmwp3GVmvP1qze4fd9DOo82Pje3NpZGNRMylI5FVbpflLXL5+z2PpA2wwT/dnSwFzeBylh9cLC5/36VdhQRzp+b2/N1ZT2huZCh2YZVbooqjnUiUNnj+h3A36/9xg7Xr5rVwpmd8Yj9HkP2ak/tnEdtn7nw9rnYn49Pd1dcHG+zdv8+qkUtna99D4xH9w68HD63tu6r132fAgAAAMBbgkCFQAUAAAAAQKACAAAAAF2NQIVxGneBSlmlSx6lU0XZKxR4djxgrWpOi+cMJSdSO1f7aFALHRpWM2gROlQmNVsfaTSMT8WVuv1d63G1OocdqBhKhvuVHautYvCqD1W7DTuczlcVlT/vUfJMnxazGVVWinq+UpA54VHy/OSbE6h07HNrh6XK/8/e/YS2kS54v6+dlkYrZaeldjEXQXyzCFqlvTEYEoxJeiEITQyhwaQJCOddJDAdHHoadMhtYqbhRszQxoxwriZBXMUgKEJshINnNPGbGcVcHwrxOsh+kzmy3T6n7HM8/O6iJEeSZVdJluM/+n7ggTn2o6p6pJJ7MfXNY47IvNOzd6z0TxMNn533+0D6EpCseNn9wUugMjpRtzvHbr6/efjg6XPzsl6PKp9Hdr62fHB2GTl6oHLI+3cM31/nxG6BSqZpALI109v0er3dB5VrvDOujer/PVofJHnWxvfDufb9a9o/0e1za+G++tr3KQAAAACcEQQqBCoAAAAAAAIVAAAAAOhqBCoMt3FooFJ52Lv5w9TOA9VfdhEoq/jA8PCgucfQobLTwEw6p42VQsOw6iKY1nZQCWhhydbuyrgyQ4YyqSMGHp0KO3Yyer3vIfSyVu4bZytQaeFza+86La2l+5UaMjQzY9X9qvUdVCL7dtRoytMOKrG6YMGereygsm9HjBY/t0PW60llB5XsbO0OKpaWRjsRqBzy/h3D99c58XHsoOJ+H+xalV1TljLKRdv8LKTWvx9rCZk3Db24F1TyZt/hO714+Nz2uN1XX/s+BQAAAIAzgkCFQAUAAAAAQKACAAAAAF2NQIXhNg7fQcXW1kpen2cHlbrZp6X3eX02+zV9M6LlpbzKVkF2zRPV9mxE00M9mp1veCp/x647prcdRSwt3zOUimdco4bdpahSQz2azTfWAA3z3g9qeiikwppzzvJvISWHQiqseHig+0AFvbtj6MWv+Y6EHdnZmjVsZTR784BAxfW8J7SOFj63tlUenm+MELzeB9IxBCpDvTXxQFmln3xKfjfaJNZq43M7YL3eOOdL/ZL78tqtjF7fPOZA5Ri+vw6398/ZHab+PnWupf5nXtdRf97UvaCmh3plebnUplr5flhavu9T8t64NnYsLd03lLy/fw17WglUJJf76mvfpwAAAABwNhCoEKgAAAAAAAhUAAAAAKCrEagw3MbhgYpjKx3S9L2EbDk7EUzXBQm1Kg9UDwU1+9uEivNTWv5tUDP3ah/U9xo6SDvvR/RiyFAmHlcxb6o0n9Dyb8Myf4zX7VYhWVp+4FNyKKT59JRK7zNamRnR658SdQ9z1wcqknbyenfHUHJ0XBtt1xRllX70KRkd1PL7vDZWCtoqtxnk3DeUvBfTWtmWtvKy4gFnp5qmgYrbeU9qHa18bt5szfQr+1NMy7MZrb3PyEr0aXqoR7n3jZWAt/tA8hYm7JYtba1Z2rImNDNkKGsWnP+9Vqp5AL8aqBiavjciK59RMVXZSaJuN5wq98/N+3q92ZrpU3KoV+/el7S7Y6n0a9C53oZAxdt6HV7ev05/fx3u79/O/KBSQ4Yyv0xoJZ+R9WuvkkM+va7bRcb7Oqq2UiHn+3h/qsn30Tuv70v1c9sL6Nbiyg4ZmkkX2vrcWruvvv59CgAAAABnAYEKgQoAAAAAgEAFAAAAALoagQrDbbgHKiVZ93zKpC05//q/TzMz1sHTdwoqJiJKRw3nIfjvejWbMmsCBu+hgyTZ78c1e68Sagz59OJevxbM/P5AZqeg4q8RpW9Wz9un+ZmGHTYaAxVJu9ao0kOGMqlC2//q/+5aQrl7PZVrbNitopX1llNauF85zs2gzMSUrJ98BwQqbuc9wXWohc/Ng52lcc3eDyo1dPBn+2Wy+30geQkTyireN/bei/pR+7pKoDIa03KiTy+GDCWHAjITmQMjBrfPraX1elJS6bdI5dp8ysRjyo82Bipe11u5Ro9hRye/v1Xu972tshnVzHeV64/2KnfAsVraSWclpvSQIXP26AGG6/uyEtfMkKGZhr9LW+m+hl2fvH9urd5XX/8+BQAAAIDTj0CFQAUAAAAAQKACAAAAAF2NQIXhNrzsoALgIJVA5YCICOfHVrpXyZv9Wtm/rQsAAAAAoEsQqBCoAAAAAAAIVAAAAACgqxGoMNwGgQpwFAQq593uWl6f58dl3jSU+sVkhxAAAAAA6GIEKgQqAAAAAAACFQAAAADoagQqDLdBoAIcBYHK+War9MBQcsjQiwcxrbF7CgAAAAB0NQIVAhUAAAAAAIEKAAAAAHQ1AhWG22gpUCkv6Rfjsf4h8zeXib/r/cg/6YHxWDHjsWKht/pT23fxthZ+uKxwOKxwOKyBJ5a22z5Wu/6qRO+CfP2bbUYItsp3Q0peeSZbq7Ku+JW68/b07cSwnlbW75eZ7URqsaq1pw+19Ga1A8fq/PtnJQb27qnw93Nf8Z76XX+Mm3pj/n7A7/+m4nD8iN8ZAAAAAABwHAhUCFQAAAAAAAQqAAAAANDVCFQYbqOlQMUuajL0q5Lm4YHKX3NpPTDi+seJP6qYW9XHwlGCh0qgci2hxY8f9WnzCIdqW5cEKvYb5S5d0vybDgQq9qLyIb/SD5c6sM5jeP+2P+njxw+avPGVAxV7VS8Dj/U49lnNH+UgUAEAAAAA4LQiUCFQAQAAAAAQqAAAAABAVyNQYbiNlgIVj/4y9U+KGf+sD53YiKMaqNx4qU+dOFxbuiRQ6aTTHqhIkjb1KkqgAgAAAAAAvCFQIVABAAAAABCoAAAAAEBXI1BhuA1PgYqV08/GY8Uq4x8yzXZQqTxYXzNvbxzpYfuTCFT+qkzsgwK+BRlGXn0j/1vjXyVQsbUxeUfZkF9Jv1/JCyFlrj/U2nqzQy6pODagdNCZO33xquYn98cgO+mrSvqvqvh2UvNXQ5XjXlQuvfplUjGujL9yTr9fZrbZKm2tfXtByUt3VbhzRSm/X0l/SOZYtv49WX2umZpj1Y79a/a63pMNVLatOb18+VJz1hEyltJ/6g/NvhvGYz2IrtTEKtVAxdT7ibT+0PNYMePv9fPwov7U5GPZzOT0j6HK9873VP/3eFF/qZtROV4wq4Xxf9Zj3+HHAwAAAAAAByNQIVABAAAAABCoAAAAAEBXI1BhuA1vO6j8TZvWuv6U/zf94cBARVL5d/3JWtfH+K+KGf+khcK6/mSt60+lA+Z78vUDFSv+HzKMvCKx/1Im80mjfXkZxlECFWlnMauVN0XtytbWm7RWFvdXJ7uLY3rh92vm7qRKb96o9PyZ8rfuyCo2zizKGrigpP+Sck+fq/Qmq+LTOzKvP9NW43nTV5X0X1A6dEXzz96ovLSkz+mnKtQGKrJlF4vaWnymGbdAxe9X+s5zbazbst881Izfr5mnxf3HWspqPuTXiztZbRSL2ioWZTcs2ft6vb1/rfMWqHycvqZwOKxr0x+PcK7Kd6jwRyUDj/V30T9qzXK+H5vl+nlO6BXX3/W9Ui61pIXYpP6H8Vi/JH6vO+JfzFd6bDzWg35TC6k/6n38X/TYeKw/xNebHO/v9Tj6n/pYsvWnlPO6xuMBAAAAAIDDEagQqAAAAAAACFQAAAAAoKsRqDDchrdApaK8pF8OC1Qq/jL1T4oZ/6wPHdmh4SsHKratWHBBvv6y9rqB0if1HTFQ8XTqyStK+gdUcmkvdt/eUcof1GzWPdJwAhW/ss+aVB+N1tPKugYqA1pZ//Kzz3dDSobGVG58ib2ofMiv9MP9u7rsTfG43uPzNQOVCntVLwOP9Tj2Wc0f5agGJf+khVL1Z+t6E3qs/9FfrHnNunK9jxUL5bRW89q12FPFAq/00W44nu+f9X7vhv5dud7G4wEAAAAAADcEKgQqAAAAAAACFQAAAADoagQqDLfRfYHKf6tc/tve2HeJ5f9Sn7Gg3kTt/6Pd1njw+AOV3bd39cLvV/pWXMU3S7IPONnGw4tKXvhWax4uxglULmnZQ5/iKVC5GNfGvuNfVbExMvEQqHhd7/HxFqh0lNdAJWjWhScfIo8V6/tP/aX6o/KS/sF4rJ/j9W/8X3P/ogfGs5q4pXq83OHHAwAAAAAArghUCFQAAAAAAAQqAAAAANDVCFQYbqPbApVS4j9kGAt7IzTRkCaU/rd6jQX1pWrX+Fcleo8/UJFslSfvyrwYVNLvV9LvV/rbZ9qw6+d8vhNUMnR3/64lTVQDkhUvu5R4CVQuPdNWzU93s9ebBzAeAhVv6z1OpzhQCb3Vn2p+ti8oKf2b/mA8VqzpeCqz0OLxAAAAAACAKwIVAhUAAAAAAIEKAAAAAHQ1AhWG2+i2QEVlW7nc73sjX2r8vbODSt9U7f+jfVvx0NcIVGrYRa09va6U36+ZZ/X1R+s7qAyo5OXCPe2g8rBuBxX7eWUHldXG6V4Cldr5B6/3+JzhQKWyg8of4itaK3xuGOs14QmBCgAAAAAAnUKgQqACAAAAACBQAQAAAICuRqDCcBtdF6i4shULLqgn+vuXGKW8rn7fVw5UpL3I48XYYl3ksfv2jlL+oGaz7tuidDxQ8V+p2S1lXaVvLygZGmuym8uS3l3068XdRW+BinTgeo+Pt0Bl+8OkHvwwpp9fdeIO/Kz/N/hYfzeyerRARevK9T7Wg+E/ukQmBCoAAAAAAHQKgQqBCgAAAACAQAUAAAAAuhqBCsNteAlU/lpa15+sdf0p/2/6g/FYvyQ+O//b+r3pQ/ZnO1CRrImCDOM/FDP/KtveVmZkUYZx/IHK1rPryn77UMvPs1p7k5U1dlXT/qBybxpDlKKWBy4o6b+k+afPVXqT1cqzu3r97aS2GmZ6CVR2V4vaKha1tfhMM36/spNLzv8urtaEItVAxa/pK3dlZbMqxis7njxttuPJukrXLygZ/FbLbxa1sbSkrdX6i/C+3uPiMVCZu61wOKxvfv7QgZ1WbH3o/3vFep4rZ65qrfBZfyrVBl/eg5K/mK/0d8Zj/Tz8Vv+eKepDalG52L/oH/rfaq2N4wEAAAAAgMMRqBCoAAAAAAAIVAAAAACgqxGoMNyGe6Bi69/7HitmNBuTTSOUsx6oSH9VJvZBAWNBhvGvCg3/L42Gjj9Q2Xkb1+zVi0r5/U4IErqq+WcH7CZiL6l4d0DpC4fPdQ9U1lW86hxj/6h9XSVQufRQy2NX9cLvV9IfkjmWPfA92S1OKncluHe81J23ddfX0nqPhbdA5ePkNYXDEY3NbXbkrH+1FjXZG9/7Hj2IrtSEXq0FJZtmTv/Y+39VjvX3+rvef9b/k1itmUegAgAAAABApxCoEKgAAAAAAAhUAAAAAKCrEagw3IaXHVRO1kkEKtivEqhceXaskc7X5SVQqcy5lpD19S4MAAAAAACcQgQqBCoAAAAAAAIVAAAAAOhqBCoMt3FmApVwWOFwWANPrJO+oC51vgIVK3Ft7546NFDZXtBY5LK+NzuzewoAAAAAADi7CFQIVAAAAAAABCoAAAAA0NUIVBhu4/QHKtL2p4+yLEuWZekjncAJOV+BijZr7qlPB++fgrNoXWt3Lyp5cUzlM32znpd1AAAAAMD5QaBCoAIAAAAAIFABAAAAgK5GoMJwG2chUPm6drU4nFI4tKSPX/3ctsp3Q5UIZFXWFb9Sd95q98DpbzV/6ZbW3B5eP6l5rtb1+ektzYT8Svr9Sl4Iaeb6XS0vNjvwqtaePtTSm9WjnrRFLZx3Pa2s3y8ze5pqAltrty4oeemptjp96EPXu6R3Fyufq9+v5NW0djwf2Ln3p6+/Ofjed2MvaenqBaXHDvn+HMd5O32ftrUOt2Oe8r8bX31ei393z4DMoJQoNf+dNSEZxsG/r5ubkiIBZ74vII1MqWmgaFtSbFDqMZy5wT4pbrZx4bYUqRzDMCRfjxQZkXLl/VPzI1/m1Y6ekZprtKVBX8PvgwevAwAAAPCCQIVABQAAAABAoAIAAAAAXY1AheE2CFQanf5AZSs7qVLRrnvwereYlZUunop5Xm08vaKk/4Kyd5+qmH4u6+lD5a6ElJ1s8nC/vah8yK/0w6Wv++B4K+e13yh36ZLm35ymR5+PMVBxWe/OalFbxUUtXzmBQEWSVp9rNnRRC2+9fh6dCGOO4T5teR3Nnfa/Gyf394pApRk7JwUMKTAoJVLS+KDzuqjZMLEkDfZIRkAanZBSU1JsWOrpkzw0MA0ndQKVnkFpakqaiEkhn2QEJbMhUikXnHMlYpLPkPpizmsy+frjDfokX7+USjnzR/qcdQymWr04AAAAwEGgQqACAAAAACBQAQAAAICuRqDCcBsEKo3OQKCSfijz4iXNPozr9cUBFeK3lLk4oHy6WDf3pOZ5W+qiFkJ+pW7tjwF2m/4T/WcgUDmVjjFQ8WRdK1dPKFBp2SkNVDrktP/dOLm/V+cnUMknpL5gZbcQn7OTybhZP8droJKKONFJrvr32JZGA5LREJ6Yw82PV7ba2KWkEqgEYzU/Kkihhp/VvSTn7NwynGt+vEGfFKjdVaVc2VWlT2qyMQsAAADgikCFQAUAAAAAQKACAAAAAF2NQIXhNs5LoPIpU9APoZTCRlJhX1rfj69ps9lEe0OvRk0N9CQVNpK6HMzqQWJD23sTqoHKO5kT87rRk1TYmNa1YUsf9z1tuysrMa9owDlWODCjsYlyzbFa1cKD0nZRxVshJf1+pb6d1MZBTwKf1Dw3dlav/c6D/Idafa4Zv1/JJqPxvdldfKaF65f04oLz++nQVc0/W2waRuykryrpv6ri20nNX3XWk7xwUbn0asvnVTGuTM3vzWzTwkafbwWVvDgmK35d6Qt+Jf0XlLk1qa1909e19nCgMiek7NikCm2HE9VA5aGssQG98FeOeTfdEKxUrq8uZLFVGvArefV5/Xvoab1f1uIeqKyq9HCg8rkFlb377AjrbYW383q6r1q5XyTZ2bhmLwX37rvX8TctBDxHcNr/bpzIvM4FKptzY7o9lpD5oel/fVqe14pyytlJZHhCikekWEaaikujDTuFeApUbGnYJ/mG6yOTXNQJX8yaaGWwyby2NQlUJCnR5+yiUmj2klYDFUnxkGSEmh8PAAAAcEOgQqACAAAAACBQAQAAAICuRqDCcBvnIVDZNBc0YCQV6X+nl6mSzHhOA0ZSN+KNe0Zs6WVkWmEjo7F4UXNmSa/i87rdv1yzW0olUDFS+qZvQdOpFb2MmbpsJBVN1D+Cu5maVcRI6lp0WWZmRdMjMwob0/p+qv1HdXcWs1p5U9SubG29SWtlcX3/pPVFWXevKnPlqtLBi8peuaTsnUmVG6ee1DxPllS45FcyeF1Lbw7bgcWWXSxqaymr+ZBfL+5ktVEsaqtYlN1wXvv5Hb2+E9fy87RKb7Iqxr/VC/8FvX6+uu+oTqByQenQFc0/e6Py0pI+p5+qUA1UWjjv3tzFZ5pxC1T8F5S+81zl1XVtpe8q7fcrO1l/fVvPnGszHz5XKftc+QEnZDhSoOL3a/rKXVnZrFbi3+qF369MfKlunudAxdN6q9wDla2nV5T0ByvrnVT+6lHW653X83q7r7zfLztvnM89df2hrHRWK09vKe33a+Zp8RhXq9P/d+ME/155+rvrwfaHhL4fCCscDityY0xPXn1oGkp6ndeK3LBk9EqWpMzgwQGKp0ClJPUaUnC84bVx57UTVuUHBSloSL2JI1581QGBSn7EOW+qyZYnLQcqtjQSkIx+dlABAABAewhUCFQAAAAAAAQqAAAAANDVCFQYbuPsBypbmu5NKhwqyNr72a6sWFrhwII+1Dw7v52bV8RI6YfMYXsVVAOVrF7uPcC7pclQUpf712p2R7H1sjepcGipJm6pXkvtzzrN1uexAeWevtWO/Vbzl25pbX1d5We3ZN6t3YXhpOZ5t/P2obIXqjtNhDRz/a6W3+yPSZzTLyofcnZc8R4trKt03a/kQHbf9TmBil/ZZy5RQCvnXU8r6xaoXLiulb1n31e1vG/HjiW9u+jX9PWaoGN1UtkjBypXtFys/VlQyeBdfa55att7oOJlvXuTDg9U7E6v16Mjnffg+8r9filq+YpfyUtxbXx5kTYeXlQydFfljmxD0cxp/7tx+v9eebetT4uv9GTshiLhsMKXr+mHJ6+0+Knded4UYs7uJlNWBwIVSwoZUu9E/Y9LCee1scrWI9U4JJKpmWRLdmW07IBApTB+8DV7DVTKtmSXpcy45PNJ4/k2rg8AAAAQgQqBCgAAAABAIlABAAAAgK5GoMJwG2c+UCmv6LaR1LWG3VK2czlFjJmayEROtOKb1cKhD85WApXgu7rgZS6SVLiv+OVfubfX9IMvqW9GyzXRSvUcrzV3bA+a16g+eO12rpOa54Vd1NpkXAvfXlX6gt/ZOaRZNOIlFLGXVBy7rkzwQiV6qYwrk2q8VCdQuVQTbRx0zA4HKhfrw4R9Acj6c2X9fs3U7apSVOHSEQOVi2N18YOz/itaXv0y70QClabrXVLh4jEHKq2ct4X7yvV+WU/L9PuVadgtZfftLaX8V2Qd0Gd11Gn/u3Ga/161atPS3OQj3R4IKxyO6Ie5A/ZJ8TrvMGVpNOSEHD5D6o1KiSbRxrEGKrY07HPm1O204tUxBSrV66mO0WZzAQAAAI8IVAhUAAAAAAAEKgAAAADQ1QhUGG7jzAcqpWXdMJIKNx1pJQrVibtajKb27aqyXyVQqdsFpVmgUmoaxnycmFHYyMosd26JB1tX+c2ih90ATmpei+xFFa74lQzeqdnZ48vvDg9F1lX6NqjkhStamMyqvLSkjaVFWQMXlLzy7IBA5WrNbiYHX1NHAxW3AGT1mWb8fmXTtRe2KmvfTiteVQKVuvNKu2+ua9p/SYWlFq/P83r3Jh0eqHR8vR55Pm9r95Xr/VI5b7LpuFjzeRyn0/5344z8vfJg+9OiXj0Z041IWOHwgB4sNA9PvM7zomBK0aAUrMQqvTHV3aeeApWS1GtIwfH6H1vxhvCkIAUNqTdRMyfn7FLSyUAlP+IcL9Xkv6teApWeQck0pcyUFOmRjIC+0n+jAQAAcB4RqBCoAAAAAAAIVAAAAACgqxGoMNzGmQ9UKjuo3Ih/llXYaBhbqn3Mt6UdVFwDlVOwg8o5ZE9eUdJ/VcXGcMTtwX87q9f7dqaoxBEHBioDKrnuvvCVA5UDdlBZOqYdVKzaHVTuNF5fNS45/h1Uss87tV6PvJ63xfvK6w4qM0/famNpqWEUTySiQKdtypqb1KPbAwqHwwp/c1uPpuf0cbvdea3LDDoBSjUomardScxLoFLZCcU3XB+35KKS4ZNM+8u8QZ/U0zDPznQ2UEn0SUZQKjR7iYdAJTDy5frsnBQwpN54i9cGAAAAVBCoEKgAAAAAAAhUAAAAAKCrEagw3MaZD1S0penepCLDJbn9m/PbuXlFjJR+yBz2GLjHQEW2XvYmG+Y511L/MzRny95foejz3ZCSF77V2r4n/5f07qJfL+4uHvrgf/Z5zTHXs5q9cMRAxe28Dddw5EClcr7p6zVBx+pzmf4jBir+K1ou1v4sqGTobk20Ymvj4cX6n1Vii6MFKrbWru/fweULZ72pO2+/rG09q9cXjjlQ8XreFu8r9/ulqOUrfqVuZYlRzqHtxSeKRsIKh8MauP1I0wsf1aw38TqvXdVAxTYlnyGNW19+5ylQkZSKODuN5GpilNGAZPRJtS81h51opTaC6WSgYhekUJNoZe/3LQYqUiV46alZGwAAANACAhUCFQAAAAAAgQoAAAAAdDUCFYbbOPuBirRpLugbI6lrw0t6lVnTXMrSdCyn2/1Lsupmbmk6Mq2wkdGDeFFzZknmxIK+H7TqYhRvgYq0mZpVxEjqWnRZZqaklyMzChvT+n6Kp15d2YvKX7yg9MBdFZ4910p6Ukt3r2ra79eLO83ChHWVrl9QMvitlt8samNpSVurte9zUctX/Upeeai1VVtaX5R1K6Sk/6iBitt5pd3VoraKRW0tPtOM36/s5JLzv4urNevwGqhIW8+uKukPyoyntfYmrcL1kKaPHKj4NX31rqxsVitPv9ULv1+Z+FL9Ot7cUsof1OzkknbWi1qLDyjl33993tZbcwWTV5X0h5R7ltXnt29VLta/f856r+jdm1Xt2kWV7l50rvdYAxWv523tvvJyv+y8ueu8/7eeqph9o1J6UssPb8m8/lQbx7heHL/NhUca+3laCy7boHid1wozKkVGpKmMFI9IsZQ02uvsPJKvuQWrgUp0Qpqaqh+52sikstNIoF9KTEnjg5XXmQ0nLkn9Pc55YhNSakoa6asEKi4RzD6VQKVnUEqlpImY1OtzQhmzXD+1XHDOlYg5EU5fzFlDJl9/vGaBim06UUtkqsXrAwAAAESDI3vPAAAgAElEQVSgQqACAAAAAJAIVAAAAACgqxGoMNzGeQhUJOmTWdAPvS8UNpIKG9P6pve1HiXK+3dVsTf0asTUgC+psJHU5UBWDybKNf96vfdARdrVh8S8bgScY4V7ZjRWdywcbF3lyTHNXrnoRBB+v5LBS3o9ltbWAdHIbnFSuStBZ66/YfcLSVpNa+Fq5fcXLsocey7r2wtHDFTczruu4lX/3u/qR+3xvQcq0qpKDwf0wu9X0h9SdmxShSt+TX97hEDl0kMtj9UeM90krlhV6e6VyufhnHf5auP1eV1v7SUUZd26pOnq+3er4XOrW+8FZW49VP7S8Qcqns/bwn0lebhPJdlv4pq9Ugld/Bf04sp1LUwusqsK2lYypWhECvicOMQwpEBESln186qBSrPRl2qYOyX1BSq/D0gjU2p6z9uWFOt3og/DkHp6pfFMG4uoBCp719TjRDe58v6p+ZHma+ipjVEOCFQkaTzkRDWFNi4TAAAA3Y1AhUAFAAAAAECgAgAAAABdjUCF4TbOS6ACnFv2ovIhvzJPiyd9JQDOgFR/G7uXAAAAAPCEQIVABQAAAABAoAIAAAAAXY1AheE2CFSAU6b4XO/ik1p5u6iNxTey7l5R0n9Vy/QpADzI9EsJAhUAAADgWBCoEKgAAAAAAAhUAAAAAKCrEagw3AaBCnDKrD7X/NWQpv1+Jf1+pS59q8Kb9ZO+KgBnhJWS8vZJXwUAAABwPhGoEKgAAAAAAAhUAAAAAKCrEagw3MZ5ClR23w8rFR3W2o60+35Qqe+i+rzTMGmnoGKiX5mooeSQoenvejWbMtU4rfNKWkvHtPT+vP+z9rY+x3uUHI1ry+tLtlLKDhkyj/REdRvnbVlJ1j1D0z+a2m32646s47h0y/13FC6fr8djHP4+f4371E1JK7/2KTXk/A088FoOvZ8Lenen8vohQ8n7qa/wN7RNJ/W99HTeLvhe2tL4sDQ4eMgYlnKn8c8mAAAA0ASBCoEKAAAAAIBABQAAAAC6GoEKw22cp0BlKx3S9L2EbEkbqaCm7081PDRtafmBT8mhoGZ/S6g4P6Xl3waVGR1V+bifrt7JK/+dofRvhSM8/H4WtPEA/o6p3GhI8+/PeKDSkXUck665/46iA4GK6/t88oHK7lJUqaEezc5k9Hkpr/JKuflEl/t5p2xpay2v5XunPFA5qe+ll/PyvQQAAADOHAIVAhUAAAAAAIEKAAAAAHQ1AhWG2zg/gYqt0o8+vfg1r12VtfLAp3QiX/fQ7858v6aHejQ73/BA9s5XeHC5ax5EPqkH8E9BoHKadc39dxTdEajszPYpOdSvUkeKkrJW7p/yQOU043sJAAAAnDkEKgQqAAAAAAACFQAAAADoagQqDLdxfgKVgt7d8cmcL1ce+vXpdb42RClr5YGh5Hcjrrul7FoTWvgxpBc3DSWHDE1/16f5mXzDA9i21n7yKTk6osIvvUoNGUoOBWQmMqrLXcpTmhlyjtM4Ur/kah5Kbvbguq3SA0PJfTvBSDvzfUoO9am4lND8/YBzzJtB5eZL9VeZH9fsaM/e71+nzNYfJN/JaT5qKDNjNf21bfYqeXNYazu164hpZSaqmaih5JBPmXhCW40nXhtXpub9MPOH7TRQUDERUTpa+Uzu9GneLDR5/zyc17OSSr9FKvdBj7K/TqjQLGBoYR0d/9zc3hfP958k2dowo8p+V5nzXa9yM/mmD867rqOcUHbIUHa2fl1aiSk91KNcG7tZeP1efo73KHlnVFaqX+mbh90HHj9fL1r+nnu7Tzvy/a09b7NrbIxlWvleegxUvK2j4f67GVDmx5jW2i15PK2jlfulg+dt6XsJAAAA4DQhUCFQAQAAAAAQqAAAAABAVyNQYbiNMx+orIwrfcCDvs6IODsF7OS18J2h5AP3f+nfno3q9S/jWp5NqfQ+o2JqUC+GfHpd97B9JVAZMpT+ZUobW7bs9zHNDBmaSVt18+w1S1srGc1/Z+jFLxltrFnaWrNk1z143U6g4lP6u17Nz5gqrxT0eT6uQk3osPN+ROkhQ6kfY7LmM1pJDyu97/q8cOKe6Z8yTR6ctrUW9yl5P1EJc6oPwvfoxf0RLc+nZP0W0fSQoaxZ2vdae83SljWhmUMfhLdkPfApORRSLj3lfCbpqMwfJ+reK+/n9WYr3avkUI/M36ZUyieUv+88YL8/YPC6jk5/bt7eF2/3n7QzP6jUkKHMLxNayae0/Guvkvvue6/rKKn4wKi5L5xrKScCSkaj+tzGw/9ev5fOfeBT+pcplctlbc0772fjfeD98/V0da19zz3cp537/lYXXNLWmqVyOqTkUJ+sFef6tsqN96v3+9lLoOJ1HbvWqF4MGZr5NaHSe1Ol2Qnl41FZa+0t19s6vN8vnT6v1+8lAAAAgNOFQIVABQAAAABAoAIAAAAAXY1AheE2znygslPWhpXX55mIpqP9spbyWkv3KhkdVnEpr7JlOQ+b75h6fdNQKt7Ov05fVulHQ8kHmZqHsKuBSkQrW19+9vnXgJLfje7fpWUnr/x3htK/FQ44fzuBiqHsAbuaSJaW7xlKjo5ro+Z4G78FPe0i02gjFVTyTsw51k5BpdmUNnac8xRGnXXVrWOoT9beBjaWlkYPefB/K6XsIQ/C7y5FlRrq0WzdjjiN2jjvYXYKenfH0PSPNQ/eV3YFaXcdUmc/N2/vS/XEbvdfSda9xt00qtfSsMOGp3VIO/l+TQ/1anlt7wda+M7Qi0TzXVla1/x7+Tneo+TN/prvZUnLjTujtPP5euH1e+56n3b2+1t3ibN9Sg71O+HeYTzcz+6Bivd12GavExR2OtA4dB0e75eOn7fC9X4BAAAAcNoQqBCoAAAAAAAIVAAAAACgqxGoMNzGmQ9UKjZ+C2r6/pR2Krs0TP+YqX9gupVAZaegYqJfmaivfjeWe/W7Qaz95FPyTu2D19UH9/tU3PdE/3EEKqEvD/832krJHDKUadylYGlYqaHemofjvdl9P6xUZV277wc1PeTT63zZOc9Nn2bfV9+ZyjqqMYvLOqrXetiD3Bu/BZW8Oai1Qx+ob+O8h9maUnbI0EzdLgoFFe50IlDpzOfm7X2pntjl/tsxNXtzfzzinGN/zOC6jsoxc9Eva9ldGtGLoaDerXi43qbH8/a9dO6D8cPvg3Y+X0/X6PF77nafdvj7W3eJXzNQaWEdzv1hKB0fV/F9QfYRIpzGa3ANVNzul46ft4JABQAAADhzCFQIVAAAAAAABCoAAAAA0NUIVBhu43wEKiUV7/uUThXk7ATh2/dAtHZyWvjOUPLBQf/Sf1VZpZ96lLzZqwUzo/JKQRsreVkPfErem9gfqIxO1O0usZvvb/7g/rEEKn01/+p/4zImNFP7EH/dCKrQaiRQnlJ2qEfzS2WVfw0qfT+o9C857VijelH3oHlr65Dk/gD5Lz0edo1o47yHrtd5/7LztSWAs8vI0QOVTnxuXt+X6ondApVM05Bga6a36fW6rqP2Gu+Ma6P6f4/WB13eef9eeroP2vl8vejU97zT39/aS/yagUpL67BVNkdk3unZm5P+aaKyU9MReAlUOvV3w/N5KwhUAAAAgDOHQIVABQAAAABAoAIAAAAAXY1AheE2znSgUnmovvnDz84D0F92ayir+MBwf6B/J6PX+x7UrzyE3SxQqdsJQbJnKzuoNO5w4OXB9V8aH5SuPvx9UKASOfgh88rOBTPpnDZWCg3DauPB64Le3TE0kzZVuNerd/lxzYzGtDbTq+R3ozXvaacDlRZ3UOnUg+aVHTays7U7bFhaGu1EoNKZz+3kd1A5ZB0Vu1Zl15SljHJRQzMzloeLbXZ93r+Xnu6Ddj5fT9fZoUCl49/fmks8gR1UWl7HjqW1dL9SQ0e4Zzytg0AFAAAAQGsIVAhUAAAAAAAEKgAAAADQ1QhUGG7jTAcqsrW1ktfn2UGlbvZp6X1en81+Td+MaHkpr7JVkF3zhLE9G9H0UI9m5xvqkZ2aB4grD1RnZ2vmbGU0e/OAQGWot2a3lLJKP/kago0qJ/B48Wv+wAfXN34L1gc0lYeX2wpUZGn5nqFUPHO0h6xrrm/tJ5+m7w9rZnRE5a288qO9yt33afrH2nN0PlDZXYoqNdSj2Xxj9VN/fZ190Nz5vFK/5L58XlsZvb55zIFKC5+bt/elyu3+c3YPqX//nGup/5nXddSfN3UvqOm6nXZa1ML30tt90Mbn64n799zb9XX6+/tFZwMVW2s/+preI44jrKPy968xmmrZaQ5UXO8XAAAAAKcNgQqBCgAAAACAQAUAAAAAuhqBCsNtnO1AxbGVDmn6XkK2nB0fpg98sNjS8n2fkkNBzf42oeL8lJZ/G9TMvdqgxNLyfUPJezGtlW1pKy8rHnB2ZGkaqBiavjciK59RMVX5F//rdnmoKqv0o0/J6KCW3+e1sVLQVrn+weXd98NOcGAWtLNlaS0VUWqo3UBF2nk/ohdDhjLxuIp5U6X5hJZ/G5b5Y7xu1xevbLNXySFDqbip3eqOL/t2tfD+wPdu2dLWmqUta0IzQ4ayZsH532ulhoe1LS0/8Ck5FNJ8ekql9xmtzIzo9U+JunN0+kHzrZk+JYd69e59Sbs7lkq/Bp3PuyFg8L6OTn9uXt6XKvf7b2d+UKkhQ5lfJrSSz8j6tVfJIZ9e1+0y4n0dVVupkPP9uT+lwx7VP5z376XX+8Dr59sat/fZ+/V1+vu7d1yXQKWV+1mSbLNPyaGAcjMZfV7KqbzWcF95XMfWTL+yP8W0PJvR2vuMrESfpod6lHvfXtXkbR2d/7vR2vvn/r0EAAAAcLoQqBCoAAAAAAAIVAAAAACgqxGoMNzG2Q9USrLu+SqRhKXlez7NzFgHT98pqJiIKB01nIfRv+vVbMqsfxC5nNLCfSe+SN4MykxMyfrJ1zxQGY1pOdGnF0OGkkMBmYnMgQ/h764llLtXOe5Qw+4NlbWUfu11opShgLKJhPNQfpuBiiTZ78c1e6/yIP+QTy/u9WvBzLf34LU1qhdDhszKDjQ7+X5ND/VofqmdB/DLKt439t6L+tFkXTsFFX+NKH2z+rn1aX4mf6wPmksllX6LVD5bnzLxmPKjjQFDa+vo+Ofm+r584X7/2SqbUc18V7n+aK9yBxyrlUBFKzGlhwyZs+1un1Lh8Xvp/T7w8vm27vD3ubX7tJPf36rDA5UWv5eStGPJioc0XV1vvPG+8raOnaVxzd4PVv7+HX4vu/O6jk7/3Wj9/XP/XgIAAAA4TQhUCFQAAAAAAAQqAAAAANDVCFQYbuPsByonpRKo1D0cD6DRVrpXyZv9Wtm/rQsAAAAAAGcKgQqBCgAAAACAQAUAAAAAuhqBCsNtEKi0i0AFOMzuWl6f58dl3jSU+uVou5IAAAAAAHAaEKgQqAAAAAAACFQAAAAAoKsRqDDcBoFKuwhUgIPZKj0wlBwy9OJBTGvsngIAAAAAOAcIVAhUAAAAAAAEKgAAAADQ1QhUGG6DQMWLT3p5I6zL3y9o+6QvpU2ZQSlRav47a0IyjIN/Xzc3JUUCznxfQBqZUtNAx7ak2KDUYzhzg31S3Gzjwm0pUjmGYUi+HikyIuXK+6fmR77Mqx09IzXXaEuDvobfBw9eBwAAAAAAQBWBCoEKAAAAAIBABQAAAAC6GoEKw20QqHhBoCJJdk4KGFJgUEqkpPFB53VRs2FiSRrskYyANDohpaak2LDU0yd5aGAaTuoEKj2D0tSUNBGTQj7JCEpmQ6RSLjjnSsQknyH1xZzXZPL1xxv0Sb5+KZVy5o/0OesYTLV6cQAAAAAAoJsQqBCoAAAAAAAIVAAAAACgqxGoMNwGgYoXZzdQySekvmBltxCfs5PJuFk/x2ugkoo40UmuutWILY0GJKMhPDGHmx+vbLWxS0klUAnGan5UkEINP6t7Sc7ZuWU41/x4gz4pULurSrmyq0qf1GRjFgAAAAAAAEkEKgQqAAAAAACJQAUAAAAAuhqBCsNtnP1AZVsLP1xW+NojJR7cUCQcVjj8jW7/PKdPe1MW9SAS1rXpj02P8OnlDYUvj2lhrz75pLknt/XN5bDC4Yiij6aVaDNQ2Zwb0+2xhMwPmx2Z14pyytlJZHhCikekWEaaikujDTuFeApUbGnYJ/mG6yOTXNQJX8yaaGWwyby2NQlUJCnR5+yiUmj2klYDFUnxkGSEmh8PAAAAAABAIlAhUAEAAAAASAQqAAAAANDVCFQYbuPcBCrhsAYevJK1ua1PC090IxzWjclqkLIp83ZYl3+YaxKYbGth7LLC0Zd7QcvHyRsKhyO6/eSV5uZe6udoROFwe4HK9oeEvh8IKxwOK3JjTE9efVCzBMXrvFbkhiWjV7IkZQYPDlA8BSolqdeQguMNr407r52wKj8oSEFD6k0c8eKrDghU8iPOeVNNtjxpOVCxpZGAZPSzgwoAAAAAADgYgQqBCgAAAACAQAUAAAAAuhqBCsNtnJ9A5bbMzS8/W3z0jcLf/KwPlaLESgwoPPBEliRtW5p7ZcralqSPSlwLa+CJVXmppScDYV3+3vwSiHx6qWibgUr1ej4tvtKTscoOL5ev6Ycnr7T4qd153hRizu4mU1YHAhVLChlS70T9j0sJ57WxytYj1TgkkqmZZEt2ZbTsgEClMH7wNXsNVMq2ZJelzLjk80nj+TauDwAAAAAAdA0CFQIVAAAAAACBCgAAAAB0NQIVhts4N4HKQMKJTyo2zajC4aheVSqT7YUxRSr/e3vhB10OX9b3c5vSpqnbly/rh4VKerL5StFwWDde1lYhlhIDRwlUai/M0tzkI90eCCscjuiHuQP2SfE67zBlaTTkhBw+Q+qNSokm0caxBiq2NOxz5tTttOLVMQUq1eupjtFmcwEAAAAAAGoQqBCoAAAAAAAIVAAAAACgqxGoMNzGuQlUrk3rY+1P575XOHxN09UffnqlaDiiB4ub+vBoQAPRAQ08WNTmh5/1TfiG9nqUT9O6EQ4ratYGIZ/08kZnApXtT4t69WRMNyJhhcMDerDQPDzxOs+LgilFg1KwEqv0xqTazUw8BSolqdeQguP1P7biDeFJQQoaUm+iZk7O2aWkk4FKfsQ5Xqrc5CUeApWeQck0pcyUFOmRjIBkNjkWAAAAAABAFYEKgQoAAAAAgEAFAAAAALoagQrDbZybQGXgSd0OKp9eVXZQ2dsIxdKTgbBuTC4oceOGnswldOPaEy1M31D4m5/1oVqeVHZQib6q3UHloyavHSVQ2ZQ1N6lHtwcUDocV/ua2Hk3P6eO+g3md17rMoBOgVIOSqZoYxVOgUtkJxTdcH7fkopLhk0z7y7xBn9TTMM/OdDZQSfRJRlAqNHuJh0AlMPLl+uycFDCk3niL1wYAAAAAALoKgQqBCgAAAACAQAUAAAAAuhqBCsNtnJtAJXzjy24p2tTcD5frw5PKvMvRMd249kgfNj/o52s3NBa9rMvfz+nL/iROyBJ5sPglRtmc0/eX2wtUthefKBoJKxwOa+D2I00vfGx6DK/z2lUNVGxT8hnSuPXld54CFUmpiLPTSK4mRhkNSEafVPtSc9iJVmojmE4GKnZBCjWJVvZ+32KgIlWCl56atQEAAAAAADQgUCFQAQAAAAAQqAAAAABAVyNQYbiN8xOohHX5xiO9nJvTq8T3ioTDujH5sW7mp5c3FA6HFRlb0La2tfggonA4rGsN8z5ORxUO39CThU/a3v6ouUfOjibtBCqbC4809vO0Fly2QfE6rxVmVIqMSFMZKR6RYilptNfZeSRfE2JUA5XohDQ1VT9ytZFJZaeRQL+UmJLGByuvMxtOXJL6e5zzxCak1JQ00lcJVFwimH0qgUrPoJRKSRMxqdfnhDJmuX5queCcKxFzIpy+mLOGTL7+eM0CFdt0opbIVIvXBwAAAAAAugaBCoEKAAAAAIBABQAAAAC6GoEKw22cm0Dl2hNN/xzVN+GwwuFvdPvnOX1qnPnhZ30TDuu26eyXsjn3vS6HI3qw2BiFfNLck9uVY13WtbEn+vlae4HKSSqZUjQiBXxOHGIYUiAipaz6edVApdnoSzXMnZL6ApXfB6SRqfrQo8q2pFi/E30YhtTTK41n2lhEJVDZu6YeJ7rJlfdPzY80X0NPbYxyQKAiSeMhJ6optHGZAAAAAADg/CNQIVABAAAAABCoAAAAAEBXI1BhuI1zE6jcmN4XpOCLVH8bu5cAAAAAAABgD4EKgQoAAAAAgEAFAAAAALoagQrDbRCodIdMv5QgUAEAAAAAAGgbgQqBCgAAAACAQAUAAAAAuhqBCsNtEKh0Bysl5e2TvgoAAAAAAICzi0CFQAUAAAAAQKACAAAAAF2NQIXhNs5+oLKhJ8GkwkZl9K1o86QvqY6tWHBBhlEZfWWVD53/V5nx/6W4eY7/H/22ND4sDQ5+Gf/nBen/6K/52bCUqwQ11oRkGN52gLFSUiTgzPcFpJEpqVmXY1tSbFDqMZy5wT4pbra3lkjlGIYh+XqkyIiUa/Ih50e+zKsdPSM112hLg76G3wcPXgcAAAAAAPh6CFQIVAAAAAAABCoAAAAA0NUIVBhu4+wHKtJmaUsfrbKme09joCKVS9uyrD9rotdDoGL/WaOBBQVjdlcFCZnBgwMUr4GKnZMChhQYlBIpaXzQeV3UbJhYkgZ7JCMgjU5IqSkpNiz19EkeGpiGkzqBSs+gNDUlTcSkkE8ygpLZ8EGXC865EjHJZ0h9Mec1mXz98QZ9kq9fSqWc+SN9zjoGU61eHAAAAAAA6CQCFQIVAAAAAACBCgAAAAB0NQIVhts4D4GKY0dm3+kMVBx/U6qPQKVRPiH1BSu7hficnUzGzfo5XgOVVMSJTqo7r8iWRgOS0RCemMPNj1e22tilpBKoBGM1PypIoYaf1b0k5+zcMpxrfrxBnxSo3VWlXNlVpU8uu+8AAAAAAIDjRKBCoAIAAAAAIFABAAAAgK5GoMJwG90VqOzKSswrGkgqbCQV9r3Qtf53WvgqT/27BCql/1KvsSCjyeiJ/r4vnCinCjKMgqZynxTt+3dnrm9Rw6nWHhDYnBvT7bGEzA+HZz1e57WinHJ2EhmekOIRKZaRpuLSaMNOIZ4CFVsa9km+4frIJBd1whezJloZbDKvbU0CFUlK9Dm7qBSavaTVQEVSPCQZoebHAwAAAAAAXweBCoEKAAAAAIBABQAAAAC6GoEKw210U6Cync/rGyOpGyOW5sw1zU0t6+fheb20vsb1ue2g8t8qWduyCuuKBhYUiK6rYG3LsrZVavICJ1D5VwUD/6HoxKbyBVu51KrGWwxUtj8k9P1AWOFwWJEbY3ry6kPT98/rvFbkhiWjV7IkZQYPDlA8BSolqdeQguMNr407r52wKj8oSEFD6k0c8eKrDghU8iPOeVNNPruWAxVbGglIRj87qAAAAAAAcJIIVAhUAAAAAAAEKgAAAADQ1QhUGG6jmwKVT4kZhQ1TcyfylL9boFJh/1mjgQUFY/ahO3w4gcqC+ia2O3Bt2/q0+EpPxm4oEg4rfPmafnjySouf2p3nTSHm7G4yZXUgULGkkCH1TtT/uJRwXhurbD1SjUMimZpJtmRXRssOCFQK4wdfs9dApWxLdlnKjEs+nzSeb+P6AAAAAABAxxCoEKgAAAAAAAhUAAAAAKCrEagw3EY3BSrbuQV9YyQ1MFzQK3NDn9oJEvb5b5XLf9sbBx/yOAKV//llZ5BO2bQ0N/lItwfCCocj+mHugHfT67zDlKXRkBNy+AypNyolmkQbxxqo2NKwz5lTt9OKV8cUqFSvpzpGm80FAAAAAABfFYEKgQoAAAAAgEAFAAAAALoagQrDbXRToCLt6kNiQbeDKYWNpMJGUgODy7KOEKqUEv8hw1jYG6EDdzQ5jkCloFSHd4PZ/rSoV0/GdCMSVjg8oAcLzd9Nr/O8KJhSNCgFK7FKb0x1a/cUqJSkXkMKjtf/2Io3hCcFKWhIvYmaOTlnl5JOBir5Eed4zT4fL4FKz6BkmlJmSor0SEZAMk9k5x8AAAAAAFBFoEKgAgAAAAAgUAEAAACArkagwnAb3RWo1LC3tBB/rYiR1I2JrfZPW7aVy/2+N/IHRhTHEah8UKYju8Bsypqb1KPbAwqHwwp/c1uPpuf0cV9r43Ve6zKDToBSDUqmat5HT4FKZScU33B93JKLSoZPMu0v8wZ9Uk/DPDvT2UAl0ScZQanQ7CUeApXAyJfrs3NSwJB64y1eGwAAAAAA6CgCFQIVAAAAAACBCgAAAAB0NQIVhts4P4HKrhb6pxUOLemj15fYZf0cSOqb0bI60Fi4+G+Z/f8qI7Qq6/CLUiy4oMDIn79KoLK9+ETRSFjhcFgDtx9peuFj0/fC67x2VQMV25R8hjRuffmdp0BFUiri7DSSq4lRRgOS0SfVvtQcdqKV2gimk4GKXZBCTaKVvd+3GKhIleClp2ZtAAAAAADgqyNQIVABAAAAABCoAAAAAEBXI1BhuI3zE6hInxJZhY0XGpsoaTH3WR+s3brff5x4rejgO01PlbRglvRyNKvLRkpj5s5Xub5SoiDD+HcNT6w7u61Y/91k1t+U6f9XGT3/nybMP6tQsGWV9s/rVKCyufBIYz9Pa8FlGxSv81phRqXIiDSVkeIRKZaSRnudnUfyNeuqBirRCWlqqn7kaiOTyk4jgX4pMSWND1ZeZzacuCT19zjniU1IqSlppK8SqLhEMPtUApWeQSmVkiZiUq/PCWXMhq1yygXnXImYE+H0xZw1ZPL1x2sWqNimE7VEplq8PgAAAAAA0DEEKgQqAAAAAAACFQAAAADoagQqDLdxngIV2Vt6OZzRZSOpsJFUZPhz3S4fm7mCfuhLK1L5/eVAVg8mvsbuKdXr21Zi+H/KZyzIMBbUM/x7011SbOuThnvzMqrzovvndSpQOUklU4pGpIDPiUMMQwpEpJRVP68aqHYbOrgAACAASURBVDQbfamGuVNSX6Dy+4A0MqUD3mMp1u9EH4Yh9fRK45k2FlEJVPauqceJbnLl/VPzI83X0FMboxwQqEjSeMiJagptXCYAAAAAADg6AhUCFQAAAAAAgQoAAAAAdDUCFYbbOFeBCs6sVH8bu5cAAAAAAAB8RQQqBCoAAAAAAAIVAAAAAOhqBCoMt0GggtMg0y8lCFQAAAAAAMApRqBCoAIAAAAAIFABAAAAgK5GoMJwGwQqOA2slJS3T/oqAAAAAAAADkagQqACAAAAACBQAQAAAICuRqDCcBsEKo12tTicUji0pI9f/dy2yndDSl55Jlursq74lbrzVru1U1afy/T7ZT5f7dg5P98JKun37x8XvtXamYtGVrX29KGW3nh4f9bTyvr9MrMNi7Sl8WFpcPCQMSzljvW9cVuHrc+3gkpeeqqt47wMT5x7dfr6m/p7taOW9O5izb15Na2dYzsXWnLQ96gtLXx/vbLfav7SLfe/Zcz7ouP/nZE8/fftjMkMHrzzlzUhGYa3ncGslBQJOPN9AWlkSmr2sdiWFBuUegxnbrBPipttXLgtRSrHMAzJ1yNFRqRcef/U/MiXebWjZ6TmGm1p0Nfw++BB6zh/9wEAAOg+BCoEKgAAAAAAAhUAAAAA6GoEKgy3QaDS6JQHKrK1diuo5MW4Njp0TidQuaJ3k89VfF4z0m/PXgRgLyof8iv9cMn9gVf7jXKXLmn+zSmscFzX0W2BirSzWtRWcVHLVwhUTpVOfo9a+f662MpOqlS060KM3WJWVrrIPNd5nf7vjHPM8xYmdCJQsXNSwJACg1IiJY0POq+Lmg0TS9Jgj2QEpNEJKTUlxYalnj7JQwPTcFInUOkZlKampImYFPJJRlAyGyKVcsE5VyIm+QypL+a8JpOvP96gT/L1S6mUM3+kz1nHYGr/yc/bfQAAALoPgQqBCgAAAACAQAUAAAAAuhqBCsNtEKg0Ou2BiqSlh0r7gx0KKyqBygUP/+L+WdDBB9xPFIHKAda1cpVA5dzqZKCSfijz4iXNPozr9cUBFeK3lLk4oHy6WHds5jWf19n/zkjnKUzIJ6S+YGW3EJ+zk8m4WT/Ha6CSijjRyd6OXLY0GpCMhvDEHG5+vLLVfLeVQ1UClWCs5kcFKdTws7qX5JydW4ZzzY836JMCtbuqlCu7qvRJ5YbJ5+U+AAAA3YtAhUAFAAAAAECgAgAAAABdjUCF4TbOS6DyKVPQD6GUwkZSYV9a34+vabPZRHtDr0ZNDfQkFTaSuhzM6kFiQ9t7E6qByjuZE/O60ZNU2JjWtWFLH/c9BborKzGvaMA5Vjgwo7GJcs2xWuX1wc1VWQN+JQeeH/JgaiVguDgmK35d6Qt+Jf0XlLk1qS27YZ6XQMVe1LtLfk3//+zdT0hj6aL3+zVzKAsu18wyzEwHAaUHwVG6JrnI216QwkGBcEuQhsKeiJxBC5umCt4N2fTZKOfAVc7mDXIWyc2pItyUEAhFqgiKHE+FA3bATQjYJNJFq3Vkr6qzhd87WEm5EpeuFSvWH/P9wAN765P1Lyta0OvrM+3eZ1P16ZCs0WW96XqtXUjq5XhYlmnKCo3qRbLkHRTYVdWXE8qFTVmmqfRoXNsp98PpXiGGrUbClBXPXGyzmdGW6Wyje1y6hvWk8q7vFwteJx70+knSiY5WEq05ERWWU9q/abAR+Dza12VFh+sL2gpfd3w9vB/BDlKNlYSehkxZZliFxfUrz9d/v7aOZkOyxhe1vxBT1nSuYXG5cMW9HSRQsXWaWlAh0rp2kZjK65XOY2umVDBNFTLNzpe2Hsov9/xQfsDz6Pt+nX13nG8oovz0io5OvKb6fd4c73NxWWZc9Z2UtuORD+9fOec67oCfo2DXpYfPb0+Xpq76nHP82dmUTq+6vMzz0M/fM87cfoUJb18t6+Hyhoq/eP6W73leL46zzkoiM2tSclJaykubSelR10ohgQIVW5oZkoZmOiOT8gMnfCm6opUpj3k35hGoSNLGhLOKyr7XS3oNVCQlI5IR6d4egQoAAPj6EagQqAAAAAAACFQAAAAAYKARqDD8xl0IVN4Wd5UwLE3ee61n2YaKybIShqX7ye61Jc70bDKtqJHXcrKuV8WGnie39fDegWu1lFagYmT17cSu0tlDPVsq6hvD0oONzkdD32ZfatKw9N2DAxXzh0rPbylqpPX95s0fIX1fKeiwVNe5bJ2VcjqseD1lLp2X5pQ1R7VfvWpLrQeHzZByCxkdN090lltUzjRVSDU75y2EZYVm1Wie6P2Ja3SdxnklqbwZ0ovWw/V2Zlppc1SvK50T35ec/WSnV1TLFXS4OqecaWprtd51jHXVEiFZ5rjKqxk1SgXVVxdUnF7viFECBSqyZdfrOqsWtB0x9XShoNN6XWf1uuxLl7A1t7KuLb9Axff6SWfrcVlmSMWVjBqFjPYSTpBxsxVFgp5H+/jCehpf1EEup9pKQmmP4wv+fgRzthqTZYZb55vSXtz7fIPttxUwmKZyCxmdntiySyvauvL4/AOV97lZZU1T+YV1HRZyOliMyXLdt46m6glTVjzleqDa1vFyRFZ44VJw5S/oefR7v9J5ZVlPTVNbiyk1SiU1Muvam1tQ7dLlC/J5cziBSki5SEzb6yUdV6t6k1vVfq7zZ0eQz1Gw69LL5zegk4pqi3HlY3HlwqMqxMZVWEjpuHt7zPOep37+nnEE/f3m590vG/o+EVU0GtXk/WX9/PwXzyA16LxelGckY0yqScpPXR2gBApUGtKYIYUfd7026bx2rdb6wr4UNqSxjY88+LYrApW9eWe/2WOPl/QaqNjS/Ihk3OteQaV/9wEAAMDnQqBCoAIAAAAAIFABAAAAgIFGoMLwG19/oHKm9JilaGRftQ9fO1dtKafoyK5+cT0z/a68rUkjqx/y160d0Q5UCnr24cHSM6Uilr65d+RaHcXWszFL0UjVFbe0j8X9tdtS1etRU9mFqyKI1oPDoWkdfnj2s6mDSytdtAIVr9ULYu6H6J25p8mYrNC0apWMXoRM5Ve6VqZQXQcxU9Z4Uqfu162Myoos6ti1wfOdBWXNsF4Wrns4NWig0v5WRXsRU7mVy6tCXHKSU8EvUPG9fs77kJ52BROtVTJuFqgEPY/2g+Fx1T48B15Xdbx7v8Hfj2DHFfR8g+63HTAkXNfZ1pvFiKzIssfx+QUqzl/k77xf2sey2hFivC9MK23GdNDuJOyKdiOmni5339NBBD+P/u5XslMxWWZCDZ9nvIN93lrHmIvLMk0V1gNETD6fo57e314+v9ey9WY5ofLqjt7bO9oen9PRyYmO1+dUXCx1hG3M85rX1q/fM7fhnX6rPNfPy/c1GY0q+s13+uHn56r8dtN5wewvOaubbNb6EKjUpIghja11frmx4bx2qbX0SDsOmcy7JtmS3Ro9uyJQ2X989TEHDVSObck+lvKPpaEh6fHeDY4PAADgC0egQqACAAAAACBQAQAAAICBRqDC8BtffaByfKiHhqXvulZLeVcua9LYckUmcqKVoZfavfaBzlagEn7dEby8mrQUnahf/PV1+0g/DFn69tGxK1pp7+OFXt18EZXA7FRcViih+uU/VK8PDw6PdgYCXiuPOIFKXNVCSUcl16h4bNiuqhprBSzjycsPmJ/kVDRN5btWvzjfmVPWjLliCjmxQmhWR9deq88cqPhdv5OMCqaprY7VAuravxSK9ChooDK64nN8wd+PQDzPt6r90a7zDbzfVsDQcZ3bgURc9UsthU+gYpf0MnQ59nDutWk17M655fDFMZ7vLOqpOarXV64WcZ0ezqOv+22/3lRuLql6qXrlA+vBPm/u4x6/iGiuEyRQCfr+9i1QcW+zFWL4nTfzvKf15ffMLXtb06vUT3qYiCoandQPr65YJyXovOscS48iTsgxZEhjD6QNj2jjVgMVW5oZcuZ0rLQS1C0FKu3jaY9HXnMBAADuAAIVAhUAAAAAAIEKAAAAAAw0AhWG3/jqA5XGge4blqKeI6eN/fbEc1UeZC+tqnJZK1DpWAXFK1BpeIYxv65tKWoUVDzu3yleqf2ge9LryfagYUcrUAkFeKC55Ww9JssjPpAkNde15bUai2nKMke1/+FQW/v1XcXjMwcqfvttnW8h537S3lnF45MEKgGPz//9CCjo+fZwHxzNhmSNr3esbnJemL4ikPALVAqeYYxzz8Zdqzw4+36z0H64vvW/xztDiuB6OY9+7tfZ3nFqUcXRi5WQcrPrOrU75wT7vDnaAcmh/2IrwQKVoO/vbQQqOtFxqRIglmCep778nrld736r6PnPy7o/GVU0mtCPu97hSdB5QewXpQdhKdyKVcaW1LHiWKBApSGNGVL4ceeXa8mu8GRfChvS2IZrTtlZpaSfgcrevLO9rMe/X4IEKsNTUrEo5TelyWHJGNGn+bcQAADAJ0agQqACAAAAACBQAQAAAICBRqDC8BtffaDSWkHlfvKNavunXeNM7sdPe1pBxTdQ+fwrqEitVRHCCx5xyS0FKvWUiiFTT2OjskLxyw+Yt1bO2Frd0Wm12jXqHQ8sB15BZaH7PNqRwhcQqFyxgkr1U62g4nt8wd+PQFrnW8j4nG/g/bZX2FjpCDTsTGuFjUurNvRxBRVJ55XW6iU7BZXDprbWgywZ4rnjns6jf/vtPoy6jlanlTUvb7P3FVQSl66Xp0ArqAR8f28lUMHH+vjfM7fhrWqvUvrpYULRaFTRbx/qp/Qr/frupvN6l59yApR2ULLpXrEtSKDSWgllaKYzbik/kIwhqWhfzJsakoa75tn5/gYqGxOSEZb2vV4SIFAZmb84PrssjRjSWLLHYwMAAPgKEKgQqAAAAAAACFQAAAAAYKARqDD8xlcfqOhM6TFLkzMN+f0t9HflbU0aWf2Qv+6x2YCBimw9G7O65jnH0vm1W9ZMqWCGVMxcetL7FgKVug7iIVmxpE7tuqpxU1Z8VWfdc2KmsnMF34eTz3cWlDXDelm4bpkG23k42r3yQ+shdu8HoKt6PWrq6WLl0wQqrf2lp13BRDOjovmRgYrveQQ9vuDvRy/HlV3YccUoBb0IdZ9v0P22AgYz5oqdTtSYDcmKLHus9mHraDrUdd5uzmound93jsX7Na3ziY0qbcZUuxTEXDiv5lRbT+mwek2IEfg8gu+3Z63PR3ekE+zz5uh7oNLjdQn0+cWn89G/Z/rrXeVnPZiMKhqNKvHwJ6V3f5VXbxJ03k21AxW7KA0Z0uPaxfcCBSqSspPOSiNlV4zyaEQyJiT3S4szTrTijmD6GajY+1LEI1r58P0eAxWpFbwMu84NAADgjiBQIVABAAAAABCoAAAAAMBAI1Bh+I2vP1CR3hZ39a1h6buZqp7nj/QqW1N6qayH96qqdcw8U3oyraiR14/Jul4VGyqu7er7qVpHjBIsUJHeZl9q0rD03YMDFfMNPZvfUtRI6/vNT/k05omO5sKyxpMdKxT0HKiYMb1OZVTPuEaupDPXqZytx2WZMe23H9Cvrzqrh6x2rnbwvrSop6ap/Nyq6oWSGrmUDlbmVJxe7TrGug4SIVnmuLZXM2qUCjpcX9SL2VRHSHBemnMerE9V9f6krqNkQlnzqgegT9SYDskKz+qgVNFptaqzZuf7cd6s66xe11llXVumqUKq6vz/etN1HsEfvHauS1jFZE5HpZz2pyNKf3Sg4ncewY8v+PsRTPs+eF1q6tyuq7E4KsvjfIPttx0wmErHFlUrFFRPtlYAWfVeVcROxWWZEZXXC3qzs6Pjeuf7+z43q6xpKr+wrsNCQbXFmCwzpBeXHq5vnU9yXFbrfrruk3u27szLe6520vt5BN2vn7P1aRVmV3SQKeioVFBtOa60GVa51B2iBPu8ScEClaCfo96ui//nF5/Dx/6e6a+3uz9p+Y9p7fosgxJ0Xi+KD6TJeWkzLyUnpaWs9GjMWXlkz3WrtgOVB2vS5mbnKLsjk9ZKIyP3pI1N6fFU63XFrh03pHvDzn6W1qTspjQ/0QpUfCKYS1qByvCUlM1Ka0vS2JATyhSPO6ce7zv72lhyIpyJJecc8nud2/MKVOyiE7VMbvZ4fAAAAF84AhUCFQAAAAAAgQoAAAAADDQCFYbfuAuBiiT9VtzXD2NPFTUsRY20vh17oZ82ji+vqmKf6vl8UYkhS1HD0jcjBf24duz6q+rBAxXpXL9sbOv+iLOt6PCWlju29YlUV5Qzw9ou3SRgaAcqpseI6aD9TH91VVumqa1kZ4xythqXZY5fRCvtrZaSehmLtLYT0tPYtHZTlcsPLNtV1RcTyoWcfaYjcW2vd6+e0FRjMeZEKWZEheWUDuJXPwB9Xk+pHLs4p47VPnSietzrXM2uB/J7efC6qcZKQk9dx7cfM5We/ZhAxe88enswPPD7EYj7fEPKz61ob9w7yPHfbytgGF/RwXL8wzUsLheujjbsumpz40q3r8vcTtd+bR2nFrQVab2v4ZjKl+4pl+qKcqapYub6lUUCBSq9nEfA/fp5v5PUy/ho6/Nx1WeofZhBPm9BApXgn6Ner8v19z0+m4/6PXN3NIrSg0lpZMiJQwxDGpmUsrXOee1AxWtMZLvmbkoTI63vj0jzm/L8fNg1aemeE30YhjQ8Jj3O3+AkWoHKh2MadqKb8vHlqXvz3ucw7I5RrghUJOlxxIlq9m9wmAAAAF8qAhUCFQAAAAAAgQoAAAAADDQCFYbfuCuBymBrqhY3lU583EoM6BO7or2IqfwVK2fArRUwxNY/2717thqTFZrW4Ud1Ir2fR3/2+6X7/O8v+oXfM92y926wegkAAAC+egQqBCoAAAAAAAIVAAAAABhoBCoMv0GgAnykekavkykd7lR0WimpthiTZcZ1QJ8SwOcLGM7rFb3JJVUMmcoufNxqN72cR3/3+6UjUMHdlb8nbRCoAAAADBwCFQIVAAAAAACBCgAAAAAMNAIVht8gUAE+UjOj7XhEadOUZZrKjs9qv3Snl8Xoo88VMNhqJJz362liRUcf/XYFPY9+7/dLR6Dy8U50tDgqa3RZx1/1Rbwr53GhlpX27si5AAAAIDgCFQIVAAAAAACBCgAAAAAMNAIVht8gUOl2rspMVtFIVb9+8n3bOl6MtB7mbqoWM5Vd2OlcYaGZUdE0Vcw0+7PLnrfX1NHqiqol//nnpTllw3M6sqXz0qyykQW98XiYl3l3e9617IKKrbDHMk2lw+MqLq7rza2HG1W9Hr3YrxXP6f1t7/KLEPzz+3W7rff3JtfP+Vmenv6I1XLsqqrxkHLLOz1sow/77ff9cqPzuN6X/vPvk82zpccz0tSUM/7H5Jz+1/8xp//n/5L+x+Ss/tf/uaC5/1sq233e763NC/Dvoa9MfurqFXdqa5JhBFuRp5aVJkec+UMj0vymPANAuyYtTUnDhjM3PCElizc4cFuabG3DMKShYWlyXiofX566N38xzz2G513HaEtTQ13fD199HgAAfIkIVAhUAAAAAAAEKgAAAAAw0AhUGH6DQKXbFx6oyNbRXFjWaFKnfdpnT9uzK9qLmMqtVH0fFD1bHVc6lpIt6TQ5qnQ84/mQOPPu9rxrtQKV7Oyq6pmUDlbmlA+ZskYXb311kffNus7qFR3EBihQ6eHz+7W7lff3RtevH6GIpGZGLyOj2t0J+gh3P8KYW7hfej6P633pP/+Yd9N5BCpe7LI0YkgjU9JGVno85bzuQbFrYkOaGpaMEenRmpTdlJZmpOEJKUAD07VTJ1AZnpI2N6W1JSkyJBlhqdgVqRzvO/vaWJKGDGliyXlNfq9ze1ND0tA9KZt15s9POOcxle314AAA+DwIVAhUAAAAAAAEKgAAAAAw0AhUGH6DQKXblx6oSKquKGeGtV3q09+a7mV7gR9YttWYDunpYkXnOtFhIqTccsXjNcy72/N8tAKV3Er1w5fOq0nlu752e050GCdQubv6/P5+zkClZ19ooNJXX/rPP+bdfN7dCVT2NqSJcGu1kCFnJZPHxc45QQOV7KQTnXxYCceWHo1IRld4Upzx3t5x7QarlLQClfCS60v7UqTrax0vKTsrt8yUvbc3NSSNuFdVOW6tqjIheSzMAgDAF4dAhUAFAAAAAECgAgAAAAADjUCF4TfuSqDyW35fP0SyihqWokM5ff/4SG+9Jtqnev6oqMSwpahh6ZtwQT9unOrdhwntQOW1imvbuj9sKWqk9d1MTb9eeqrvXLWNbT0YcbYVHdnS8tqxa1u9CvpAZlO1hCkrkbnmQUNbb+bCskaXVUtOKxcyZZkh5edSOrv0ogDba2a0ZZqyPIb3MVb1ejSkYu6k9ZBzSC8KXktiMO9uz/PhEahITdXipqzRlUur+tiFpF6Oh517LzSqF8nSpb+6fzQbkjW+qP2FmLKmKcuMqLhcuOLeDhIw2DpNLagQad3zkZjK610PUzdTKpimCplm50tb8Ve5FX+dVxb11BxVeXZUlhnS1mJGtYVxWaap3Fzu0jEGOd9An/OeP78B2VXVlxPKhZ1tpUfj2k51xwz+1y/4dbmN9zfAde7p+jXVWEnoaciUZYZVWFzX/icJVILt97yyrt3p8dY8U+lIXNvrlY843yD36W350n/+Me/m8/oXqLx9tayHyxsq/uL5r8Ke5/XiOOusJDKzJiUnpaW8tJmUHnWtFBIoULGlmSFpaKYzMik/cMKXoitamfKYd2MegYokbUw4q6jse72k10BFUjIiGRHv7QEA8KUhUCFQAQAAAAAQqAAAAADAQCNQYfiNuxCovC3uKmFYmrz3Ws+yDRWTZSUMS/eTZ10zz/RsMq2okddysq5XxYaeJ7f18N6Ba7WUVqBiZPXtxK7S2UM9WyrqG8PSg43OR/3eZl9q0rD03YMDFfOHSs9vKWqk9f3mzR8JfF8p6LBU17lsnZVyOqx4P/R/XppT1hzV/pWLTLQeXDdDyi1kdNw80VluUTnTVCHVvDQ7yPbsel1n1YK2I6aeLhR0Wq/rrF6X7T7EalK5Kx5sdkZCDZt5d35eUJ6BSuvBZDOhQ9e99b7k3L/Z6RXVcgUdrs4pZ5raWq13vPZoNuSEDQsZnZ7Ysksr2ro0r80/YHifm1XWNJVfWNdhIaeDxZgsM6QXHTFKU/WEKSue6ogpjpcjssILetP6ohNimNpayai+HJNlmno6l9Lh+rSy5riqrkMMer7BPucBP789qauWCMkyx1VezahRKqi+uqDi9LrcP3mDXL/g1+UW3t+A1zno9TtbjckywyquZNQopLQXd8KN2w5Ugu7XzizoxUJSB5mc854lZ/X00v0c/HyDXb8++9J//jGvL78/gv57yM+7Xzb0fSKqaDSqyfvL+vn5L54Bc9B5vSjPSMaYVJOUn7o6QAkUqDSkMUMKP+56bdJ57Vqt9YV9KWxIYxsfefBtVwQqe/POfrMeS570HKjY0vyIZNxjBRUAwNeBQIVABQAAAABAoAIAAAAAA41AheE3vv5A5UzpMUvRyL5qH752rtpSTtGRXf3ietjxXXlbk0ZWP+Sv+9vu7UCloGcfHhQ8Uypi6Zt7R67VUWw9G7MUjVRdcUv7WNxfuy1VvR41lV246qHn1oProWnXQ/5NHVz5l/z9ttfebEV7ESco8Jxnn+i0UtGb9YTS4WnVdio6Wo3JCs+pvlPRcaXuvI55d3teUJ6BinSaHJVlxlT78Mx8XQcxU9Z40rWqiq3TlVFZkUUdu55ydQIGd9xi681iRFZk2TWvzS9gcP5yvzW+6oou2sey2hliFKaVNmM6aD+Xb1e0GzH1dPlitRAnxIjpoCmpnlTeDGt7x5bsgl6ELlZa6eV8e/qc+31+e3C+s6CsGdbLa1fOCXb9gl+Xfr+/Qa9z+1t+P/+cn6Ppadf+Wqvr3Gqg8lH7PVFj2pSVKFy+Rr73S4/Xr1++9J9/zPs0vz968k6/VZ7r5+X7moxGFf3mO/3w83NVfrvpvGD2l5zVTTZrfQhUalLEkMbWOr/c2HBeu9RaeqQdh0zmXZNsyW6Nnl0RqOw/vvqYgwYqx7ZkH0v5x9LQkPR47wbHBwDAZ0CgQqACAAAAACBQAQAAAICBRqDC8BtffaByfKiHhqXvulZLeVcua9LYckUmcqKVoZfavfYBvVagEn7dEby8mrQUnahf/DVt+0g/DFn69tGxK1pp7+OFXt3Wg7kudiouK5RQ/fKCKPrw4Ppo54PDjYQpK57xfFj7+u21JwV7wP10ZVTpeEbvW6tIpKc9Hn5m3p2f5ytooHKSU9E0le9aleF8Z07ZjpClFTB03PfS+1xclhlX/VJL4RMw2CW9DHVGJpJz/lZounO1GLukcvjiGM93FvXUHNVr16k5IUbciSuaKW21v2+XVA6F9KJg93y+PX3O+xioONdgVkfX/awLeP0CX5d+v7+Br3N79z7X7ySjgmlqq2P1mqr2R285UOllv3ZV9eVp5cOhztUrYu7Vf9pz/c63x+vXZ1/6zz/m3fLvj5t6W9Or1E96mIgqGp3UD6+uWCcl6LzrHEuPIk7IMWRIYw+kDY9o41YDFVuaGXLmdKy0EtQtBSrt42mPR15zAQD4QhGoEKgAAAAAAAhUAAAAAGCgEagw/MZXH6g0DnTfsBT1HDlt7LcnnqvyIHtpVZXLWoFKxyooXoFKwzOM+XVtS1GjoOJx/07xSu0H4pNVr286D653rFxwfaBy/fbac4I84N5UPR5SLlmVs4JC6NIDzMwbhHkBeAYqto4XI52rZDTXteV+mL5jjGq/evHao9mQrPH1jtVNzgvTsszxi9VNPvALVAqeD+CfrcdktYMK13G/WWjHIq3/Pd4ZUlwbYoRDKrZDjB7Ot6fPed8Cldb5+a2SEfD6Bb4u/X5/A1/n9u59rl9re4Wc+8ZwVpG51UAl8H5P1JgNywrFtJsq6Lha1Wm1oloiJCu23nug0uv166sv/ecf827998cNvfuttciKLQAAIABJREFUouc/L+v+ZFTRaEI/7nqHJ0HnBbFflB6EpXArVhlbUsfnLVCg0pDGDCn8uPPLtWRXeLIvhQ1pbMM1p+ysUtLPQGVv3tle1uPfu0ECleEpqViU8pvS5LBkjOjT/NsZAIA+IFAhUAEAAAAAEKgAAAAAwEAjUGH4ja8+UGmtoHI/+Ua1/dOucSb344Q9raDiG6h8/hVUpNZKBOEFj1UMbhCoXLu99iaueWC59TC698PKzgPLzkPnzLvT83rhGag0VYubskZXLuKO1koNW6s7Oq1Wu0bddT+3V9hY6QhD7ExrhY1LKzr0cQUVtUOLUb3eKagcNrW1Xvf4foAQo4fz/TyByidcQcUrUOnX+xv4Ord3FGwFlULGfSB1Vcc/zQoqvvu1C3pxKRhqXaObBCq9Xr9++NJ//jHv0/3+6Mlb1V6l9NPDhKLRqKLfPtRP6Vf69d1N5/UuP+UEKO2gZNO9wl+QQKW1EsrQTGfcUn4gGUNS8eLHpBOAdM2z8/0NVDYmJCMs7Xu9JECgMjJ/cXx2WRoxpLFkj8cGAMBnQqBCoAIAAAAAIFABAAAAgIFGoMLwG199oKIzpccsTc405Pe3rd+VtzVpZPVD/rrHZgMGKrL1bMzqmuccS+fXblkzpYIZUjHT/WT2zQKVq7fXVtXrUVNPFyseDyzbOqtW9CYzq2wormqpojepaaVDCR3sVHRcqcq2mXf35/XAI1A5ryaVvxSt1HUQM5WdK/g89N4KGMyYazWNEzVmQ7Iiyx6rfdg6mg51fU7cnFUoOr/vHIv3a5zPRzY2qrQZU63rYxQ8xAh+vr19zq/7/PbmfGdBWTOsl4WTa2YFu349Byp9e3+DXuc2v+vXev8Xdi6+f1LQi9AtBypB99sKSgoZ13t2UtDL0BWBiu/59nr9+uFL//nHvE/2+yOgd5Wf9WAyqmg0qsTDn5Te/VVevUnQeTfVDlTsojRkSI9rF98LFKhIyk46K42UXTHKoxHJmJDcLy3OONGKO4LpZ6Bi70sRj2jlw/d7DFSkVvAy7Do3AAC+YAQqBCoAAAAAAAIVAAAAABhoBCoMv/H1ByrS2+KuvjUsfTdT1fP8kV5la0ovlfXwXlW1jplnSk+mFTXy+jFZ16tiQ8W1XX0/VeuIUYIFKtLb7EtNGpa+e3CgYr6hZ/Nbihppfb/5KZ+uO9HRXFjWeLJjRYEbBypXbu/i+43pkKzwrA5KFZ1Wqzprdp7v2eq40rGUbDkrJaSv2B/z7va8QFqBSnZ2VYe5jA5W5rQVMmVFFnTU1T28Ly3qqWkqP7eqeqGkRi6lg5U5FadXXfdqO2AwlY4tqlYoqJ6cVtY0tbValxc7FZdlRlReL+jNzo6O65338/vcrLKmqfzCug4LBdUWY7LMkF5cEXGdJcedFQHimUsP/AcPMYKfb2+fc//Pb3B1HSRCssxxba9m1CgVdLi+qBezqY4YJMj16z1Q6eP7G+g6B79+Z+txWWZMr0tNndt1NRZHneO91UAl6H7rOoibsmIrOmra0klFtbmIc796Bir+59vb9evj+X7hP/+Y9wl+fwT0dvcnLf8xrV2fZVCCzutF8YE0OS9t5qXkpLSUlR6NOSuP7Lk+Su1A5cGatLnZOcruyKS10sjIPWljU3o81XpdsWvHDenesLOfpTUpuynNT7QCFZ8I5pJWoDI8JWWz0tqSNDbkhDLF486px/vOvjaWnAhnYsk5h/xe5/a8AhW76EQtk5s9Hh8AAJ8BgQqBCgAAAACAQAUAAAAABhqBCsNv3IVARZJ+K+7rh7GnihqWokZa34690E8bx5dXVbFP9Xy+qMSQpahh6ZuRgn5cO3b9lezggYp0rl82tnV/xNlWdHhLyx3b+kSqK8qZYW2XOh71u2GgctX2LpzXUyrHws5DzWbXX+1XU7VYSPnVupy/rh/S1rrXg+PMu9vzAmoFKu17yQqPq7i4rjdXLMphl5J6GWs9UG+G9DQ2rd1UxXU/twKG8RUdLMf11DRlmREVlwseD9+3X1JXbW5c6fb9PLfTFRLYOk4taCvSPsaYyuvXrEBSXVHONFXMXD6JXgKVoOfb6+f8+s9vj+yq6osJ5ULOttKRuLYvXRv/69dzoNLX9zfIdXYdq+/1a6qxkmgdW0j5uRXtjd9+oBJ4v82cduOt4w+NqricUW02dEWgEux+6eX69etcv+yff8z7JL8/vgKNovRgUhoZcuIQw5BGJqVsrXNeO1DxGhPZrrmb0sRI6/sj0vymPD+7dk1auudEH4YhDY9Jj/M3OIlWoPLhmIad6KZ8fHnq3rz3OQy7Y5QrAhVJehxxopr9GxwmAACfEoEKgQoAAAAAgEAFAAAAAAYagQrDb9yVQGWwNVWLm0onLq/Y8GVsD/hUWgHDFQ/bfwpnqzFZoWkntkCfff73FwBuInvvBquXAACALxKBCoEKAAAAAIBABQAAAAAGGoEKw28QqAC4Oz5fwHBer+hNLqliyFR24bZXyxhUBCoAvk75e9IGgQoAAHcCgQqBCgAAAACAQAUAAAAABhqBCsNvEKgAuDs+V8Bgq5EwZZmmniZWdMTqKbeEQAXA16mWlfb4wQUAwJ1AoEKgAgAAAAAgUAEAAACAgUagwvAb/QtU3uj/Dz/RktEaE1X9rQ9bBQAAANAntvR4RpqaumbMSGWCGgAAPBGoEKgAAAAAAAhUAAAAAGCgEagw/EY/V1D5W+NEv9eaKo8RqAAAAAAAAOBuIVAhUAEAAAAAEKgAAAAAwEAjUGH4jX4GKg5b/zlBoAIAAAAAAIC7hUCFQAUAAAAAQKACAAAAAAONQIXhN4IGKm/zZf1LJKkl44mWhlb1/z6uXxGgBAlU/q6jjZz+PPKktb1/1B/vFfXX44/ZLwAAAAAAAHB7CFQIVAAAAAAABCoAAAAAMNAIVBh+I0ig8rficz0xnujHe0XtZv+q/0z+m54YT/Sn5InHbP9A5b/3CvqD8UR/mq/ol2Jdv2z+u57N5LRb+5j9AgAAAAAAALeHQIVABQAAAABAoAIAAAAAA41AheE3/AOVE5XHnmgpUtbRh6/9XUdLq1oaea5f7e75/oHK2411LRkp/eKxYsrN9wsAAAAAAADcHgIVAhUAAAAAAIEKAAAAAAw0AhWG3/ANVI6r+ifjif7YtWrJf5f/TT8a69ptdL8gwAoq5ef6g/FET2bK+o/iG731ik163i8AAAAAAABwewhUCFQAAAAAAAQqAAAAADDQCFQYfsM3UGn8u/5kPNGS51hVcb/7Bf6BivR3/brxXP8UTn7Y1pOpf9eRO1Tpeb8AAAAAAADA7SFQIVABAAAAABCoAAAAAMBAI1Bh+I2gK6j8KXmoo/03XePEI0IJEqi4p5/or8l/1Y/GE/1pzbVaSs/7BQAAAAAAAG4PgQqBCgAAAACAQAUAAAAABhqBCsNv+AYqOlF57Il+nPlrwCjk7/rrvf+ppciOfg96o9pNPRt5oj88auriP2/3ul8AAAAAAADg9hCoEKgAAAAAAAhUAAAAAGCgEagw/IZ/oCL9rfhcfzCe6I8zO/qPfF2/ZCsqL/2b/unejo485r/d+IuWjH9Uau2vqpcP9Wvt7x3f/33tX/XnqaLKm3/VX4t/1e6jv+gfjKRSRfuj9gsAAAAAAADcFgIVAhUAAAAAAIEKAAAAAAw0AhWG3wgSqEjS22JZ/zL2j1oynmjJ+J/6w9i/6v/baHqvbmKfaHfmn/UPxhMtGU/048yh3P/Z+m/lsv5lYlU/tr7/DyN/kbXWlNd/2u5pvwAAAAAAAMAtIVAhUAEAAAAAEKgAAAAAwEAjUGH4jaCBCgAAAAAAADDICFQIVAAAAAAABCoAAAAAMNAIVBh+g0AFAAAAAAAA8EegQqACAAAAACBQAQAAAICBRqDC8BsEKgAAAAAAAIA/AhUCFQAAAAAAgQoAAAAADDQCFYbfIFDpdq7KTFbRSFW/fvJ92zpejMiKrctWU7WYqezCjs675rxZCMsyzcsjNKsjuz2tpJehzu9nRxPazVQ7txd0XmvfZ7lFFSMhWaapdCSu3Uz9I7YX5JIUVHRtKx0eV3FxXW9OrnnNSU4F01SxYF8z6XNp6mh1RdVS83MfyM00MyqapoqZHo6/nlTeHNV+9fYO66P09X7xeX/v3PW7jfu5qcPFuLLtz/34qs76uPX+cX5Gp6dLl35G+/8c/7rkp6SNhvf3amuSYVz9/Y65WWlyxJk/NCLNb0penzq7Ji1NScOGMzc8ISWLNzhwW5psbcMwpKFhaXJeKh9fnro3fzHPPYbnXcdoS1NDXd8PX30eAAAAuJsIVAhUAAAAAAAEKgAAAAAw0AhUGH6DQKXb1xKoxPQ6lVE94xq5Hb3/MM0JRdLTqzrM5XSYWdVuPCTLDOllzlV3BJ0n6XxnUU9NU09nk6rlMtqfHZVlRrRdsm+0vWCXxAlUsrOrqmdSOliZUz5kyhpd1NFVm7NLKo+Pdx7Xl8KuaC9iKrdyw2Dns7N1NBeWNZrUadCXfNGBhfp7v/i+v3fs+t3C/Xy+s6CsGdbL9YLe7FR0XL3Bz41PgkBFCh6o2GVpxJBGpqSNrPR4ynndg2LXxIY0NSwZI9KjNSm7KS3NSMMTUoAGpmunTqAyPCVtbkprS1JkSDLCUrErUjned/a1sSQNGdLEkvOa/F7n9qaGpKF7UjbrzJ+fcM5jKtvrwQEAAOBrRaBCoAIAAAAAIFABAAAAgIFGoMLwGwQq3b6SQCU0d7FaiuemnFDk6WLl4vUnBWd1k3jmUsjiO08nOkyYsiKLevNhlRbn4XQrnnH9hfmg2wt6SZxAJbdy8XT+eTWpfNfXvhpffaAiqbqinBkOHnR8yYFFvwV5f+/S9buF+/l9Ji7LnFbjC+zLOt39QGVvQ5oIt1YLGXJWMnlc7JwTNFDJTjrRSfnD7w/p0YhkdIUnxRnv7R3XbrBKSStQCS+5vrQvRbq+1vGSsrNyy0zZe3tTQ9KIe1WV49aqKhOSx8IsAAAAuIMIVAhUAAAAAAAEKgAAAAAw0AhUGH7jrgQqv+X39UMkq6hhKTqU0/ePj/TWa6J9quePikoMW4oalr4JF/TjxqnefZjQDlReq7i2rfvDlqJGWt/N1PTrpadjz1Xb2NaDEWdb0ZEtLa8du7bVq1sOVFRXddyUNe5avaGHeeWQqfSc+2Hs9rHMXhxL0O25nFcLqqVSalQ9TsgjUJGaqsVNWaMrndurO+GK1RrFwtUX6H0uLsuMq76T0nY84rwmNKpyrtm1+6Rejoc/fP9FsuQd2dhV1ZcTyoWdfadH49pOuR7ab2a05To29/B6j09TCypEWnMiMZXXK54PuPueRzOlgmmqkOk8r3YkUb7RqiFN1RKmrEQm2APjvoFF1/mGIspPr3ivkON3nVsCvb+B7hdbR7MhWeOL2l+IKWuassyIisuFznPv6f3t9/ULwtabubCs0WXVktPKhUxZZkj5uZTOLh1EgPuvp/Pt4fi8tjm+qrNej6+9vY7X2mokukO5Xq5LU42VhJ6GTFlmWIXFde3fcqDy9tWyHi5vqPiL52+znuf14jjrrCQysyYlJ6WlvLSZlB51rRQSKFCxpZkhaWimMzIpP3DCl6IrWpnymHdjHoGKJG1MOKuo7Hu9pNdARVIyIhkR7+0BAADg7iFQIVABAAAAABCoAAAAAMBAI1Bh+I27EKi8Le4qYViavPdaz7INFZNlJQxL95NnXTPP9GwyraiR13KyrlfFhp4nt/Xw3oFrtZRWoGJk9e3ErtLZQz1bKuobw9KDjc5HZt9mX2rSsPTdgwMV84dKz28paqT1/ebNH619XynosFTXuWydlXI6rHQ/pX8RhTSaJ3p/4hru3XqFInZFuxFT1nTu+hVUvOY1U9oyTeWSnU/Jn62OyzLHdVDvcXvubayPyzJN5dfrl7/pGai0HgA3EzrsuDy27HpdZ5V1bQUKVELKRWLaXi/puFrVm9yq9l0Bw/vSonKmqez0imq5gg5X55QzTW2tdh9nXbVESJY5rvJqRo1SQfXVBRWn1zsejrfrdZ1VC9qOmHq6UNBpva6zel1211v8PjerrGkqv7Cuw0JOB4sxWWZIL7ojk0Dn0VQ9YcqKp1wPVNs6Xo7ICi9crIbTo/PSnLJBowm7qkauoNMr9nVeWdZT09TWYkqNUkmNzLr25hZUu3Q7BLnOjiDvb7D7pRWomKZyCxmdntiySyvaunQfBH9/pf5ev2DaAUhIuYWMjpsnOss593ch1XlfBbv/ejvfQE6aOqvXdbw6LsuMq1Z1tnfW7DzxoMfXU6AS4LqcrcZkmWEVVzJqFFLaiztBzeVAJcjP8WDe/bKh7xNRRaNRTd5f1s/Pf/EML4PO60V5RjLGpJqk/NTVAUqgQKUhjRlS+HHXa5POa9dqrS/sS2FDGtv4yINvuyJQ2Zt39pv1WPKk50DFluZHJOMeK6gAAAAMCgIVAhUAAAAAAIEKAAAAAAw0AhWG3/j6A5UzpccsRSP7qn342rlqSzlFR3b1i+vZ5nflbU0aWf2Q91wD48NrnUCloGcfHrg9Uypi6Zt7R67VUWw9G7MUjVRdcUv7WNxf67dWoOK10kDMFSF8CEV29N62dX5SVyMZVzoU137FdVGCzmutNrHVFZHYqZgsc1Svqz1uz6X3QEU6TY7KMmOqXW42pJOcCoECFVMFr306J6yDWPeqL7ZOV0ZlRRZ17Nr0+c6CsmZYLwsBHkK3K9qLOOfjvaKCs+JC54P17WPpXkkiyHlI7wvTSpsxV0TkBENPl71XZQmmqtejprILlx/O75VzDyXU8Ll8vVznINflg2vvl3ag4o6hbL1ZjMiKLHfcB863/N7ftv5dv2BaIUZo2nUeTR1cWgGkt/sv+PkG9z4Tl2VOq+H58Q16fD0GKn7XxXber3RXtFe4IlDpr3f6rfJcPy/f12Q0qug33+mHn5+r8ttN5wWzv+SsbrJZ60OgUpMihjS21vnlxobz2qXW0iPtOGQy75pkS3Zr9OyKQGX/8dXHHDRQObYl+1jKP5aGhqTHezc4PgAAAHyVCFQIVAAAAAAABCoAAAAAMNAIVBh+46sPVI4P9dCw9F3XainvymVNGluuyEROtDL0UrvXPujaClTCrzuCl1eTlqIT9Yu/Sm8f6YchS98+OnZFK+19vNCrj1rt4DrtQCWuaqGko5JrVFy1RisU6YxYxrW30/Vwf9B5PQYqvtsLfLq3Gai4Vn7x2EbRNJXvWi3lfGdO2a79nq6MygrN6ijIe+73QH878OmKR5x9XH5o3/c8Wtsshy/O5XxnUU/d79kN2am4rFBCda/3oAfO8ZjKzSVVL1WvfBC9l+sc6Lq0BQlURt2hUnv7cdUvLXAUPNjo1/ULphVijHYGV5eCjR7vv08eqAQ+vh4DFb/rcpJRwTS11bGqSlX7o58iUHF5W9Or1E96mIgqGp3UD6+uWCcl6LzrHEuPIk7IMWRIYw+kDY9o41YDFVuaGXLmdKy0EtQtBSrt42mPR15zAQAAcGcRqBCoAAAAAAAIVAAAAABgoBGoMPzGVx+oNA5037AU9Rw5bey3J56r8iB7aVWVy1qBSscqKF6BSsMzjPl1bUtRo6Dicf9OsVMrUAnNXf+gfutB7uzsuo5KJTUyKyqGTVmRBR2d3GBeM6Ut01Qu2Vk1nK2Od4YAQbcX+HS9AhVbx4uRrlUtXAIHKnHv10tSc11bXqvUmKYsc1T7Hw6n9X50rapy9fn4BSoFzzDmbD3meby+5+E+xtGkTtv/e7wzuLiRdviS/MjSRbaOU4sqjl6sDJSbXdep3Tmnl+sc7Lq0BAlUxtc7Vg85L0x7BzC9BBt9u35BBAw2erz/Pn2gEvT4egxU/Oa1fh4Uch0/FFW7tALN7Xr3W0XPf17W/cmootGEftz1Dk+Czgtivyg9CEvhVqwytiS535pAgUpDGjOk8OPOL9eSXeHJvhQ2pLEN15yys0pJPwOVvXlne1mP39NBApXhKalYlPKb0uSwZIzoFn/nAwAA4EtDoEKgAgAAAAAgUAEAAACAgUagwvAbX32g0lpB5X7yjWr7p13jTO7HcntaQcU3UPnMK6gEDFSeLl6sNNBeqWLL/XB3D/PKIVPpOffD2O1jca1qEXR7gU/XK1BpqhY3ZY2ueEcWgQOVhPdD8K1tFE1TW6s7Oq1Wu0bd9YD7l7CCyjXn0XJeaa2aslNQOXx5JZybOl0ZlRVeCHbuQdh1Ha1OK+uxWk/vK6j4XxdJAVdQ6bzX7ExrBZXu1U96DDb6fv2uFDRQuUMrqCx0n++JDuM3DFRaK6gUMu43vK7q+KcIVN6q9iqlnx4mFI1GFf32oX5Kv9Kv7246r3f5KSdAaQclm+6VyYIEKq2VUIZmOuOW8gPJGJKK9sW8qSFpuGuene9voLIxIRlhad/rJQEClZH5i+Ozy9KIIY0lezw2AAAAfLUIVAhUAAAAAAAEKgAAAAAw0AhUGH7jqw9UdKb0mKXJmYb8/kb8u/K2Jo2sfsi/v2ZWwEBFtp6NWV3znGPp/Fq/3TxQ+RB2hBf05pqgxHOeTnSYMGVFFl2vdR5Ot+KZi4eJA2/vwnk1p9p6SodVj296BCrn1aTyl6IVl34EKqrrIGYqO1fQdXeLJJ3vLChrhvWyEGS5jqpej3ZfHzdnVYbOB+adY+n8WtDz6NxvNjaqtBlTrTusuKlmSgUzpGKmXxvUh/uqO0Lo5Tr3PVAxY67VUk7UmA3Jiix7rObi9/52uY3r5ynoiiK93X89n28A1wYqgY/PdqIV94o7rp9XPQcq7c/Pws7FeZ4U9CJ0u4HKu8rPejAZVTQaVeLhT0rv/iqv3iTovJtqByp2URoypMe1i+8FClQkZSedlUbKrhjl0YhkTEjulxZnnGjFHcH0M1Cx96WIR7Ty4fs9BipSK3gZdp0bAAAA7jQCFQIVAAAAAACBCgAAAAAMNAIVht/4+gMV6W1xV98alr6bqep5/kivsjWll8p6eK+qWsfMM6Un04oaef2YrOtVsaHi2q6+n6p1xCjBAhXpbfalJg1L3z04UDHf0LP5LUWNtL7fvM2nVFuBihnT61RG9Yxr5Eo6uzY8kc5LC8qa5sUD8UHn6WIllKfTK6plUtqfjcgyI9ouuYKBHrbXdrY+Lss0lfda1aMVqGRnV3WYy+hgZU5bIVNWZEFHXZ3CebOus3pdZ5V1bZmmCqmq8//rzUsPkAcJGN6XnPPNz62qXiipkUvpYGVOxenVrpVb6jpIhGSZ49pezahRKuhwfVEvZlMeD/SfqDEdkhWe1UGpotNqVWfNzoN4n5tV1jSVX1jXYaGg2mJMlhnSC49r10uIcZZ0rnNHUPTRTnQ0F5Y1nvRezSaAs/VpFWZXdJAp6KhUUG05rrQZVrnUHaIEv85Brkuw+6UdqJhKxxZVKxRUT7ZWePFcEcj//e2e/7HXL5igIUZv91/v5+vv+kAl+PGdl+acoClV1fuTuo6SCWXNmwYq0tl63Pm5W2rq3K6rsTjq3Be3GKi83f1Jy39Ma9dnGZSg83pRfCBNzkubeSk5KS1lpUdjzsoje673ph2oPFiTNjc7R9kdmbRWGhm5J21sSo+nWq8rdu24Id0bdvaztCZlN6X5iVag4hPBXNIKVIanpGxWWluSxoacUKZ43Dn1eN/Z18aSE+FMLDnnkN/r3J5XoGIXnahlcrPH4wMAAMBXiUCFQAUAAAAAQKACAAAAAAONQIXhN+5CoCJJvxX39cPYU0UNS1EjrW/HXuinjePLq6rYp3o+X1RiyFLUsPTNSEE/rh27/tp88EBFOtcvG9u6P+JsKzq8peWObd2GdqBieoyYDtrPaF8RikhV7Y+bskZbD8QHndfa91lmUYWI88C+FYlrN1PtfF1P23MECVQ+nGN4XMXFdb25tIjGiepxr2tieoYKQcMOu5TUy1iktZ2QnsamtZuqXF5Vxa6qvphQLuTsMx2Ja3vde1WJ83pK5djFe9ixKoOzMR2nFrQVaZ9zTOUrttXTSiHVFeVMU8VMkJVeelBdUc4Ma7t0szDh/U5SL+OjTjzgc+2CXmf/6xL0fmkFKuMrOliO66lpyjIjKi4Xrox8/N/fLh95/YIJHmL0cv9JNzhfH36BSvDja6qxGGvdVxEVllM6iN88UJGaaqwkWvdASPm5Fe2N326g8jk1itKDSWlkyIlDDEMamZSytc557UDFa0xku+ZuShMjre+PSPOb8vwc2TVp6Z4TfRiGNDwmPc7f4CRagcqHYxp2opvy8eWpe/Pe5zDsjlGuCFQk6XHEiWr2b3CYAAAA+LoQqBCoAAAAAAAIVAAAAABgoBGoMPzGXQlUAFzvbDUmKzStwz73KVJTtbipdKKfK7N8KVqBSmz9Fs/tLl8/3AXZezdYvQQAAAC4owhUCFQAAAAAAAQqAAAAADDQCFQYfoNABbjbzusVvcklVQyZyi7czdUebs+nCFSAL1v+nrRBoAIAAABIIlAhUAEAAAAASAQqAAAAADDQCFQYfoNABbjLbDUSpizT1NPEio76vnrKXUegAtSy0h4fAAAAAEASgQqBCgAAAABAIlABAAAAgIFGoMLwG70FKv+l/5z/i340nmjJeKKlyI5+95p2XNWfjSf6p/zf+3g3AwCAgWZLj2ekqalrxoxUJqgBAADALSFQIVABAAAAABCoAAAAAMBAI1Bh+I1eApX/Luf0o5HUv6z9VfVyU7/uX/EEqF1XKvLPsooEKgAAAAAAALgbCFQIVAAAAAAABCoAAAAAMNAIVBh+o5dA5W+bf9GS8a/6hb9MDgAAAAAAgAFDoEKgAgAAAAAgUAEAAACAgUagwvAb/oHK31WfSWrJeHJ5RHb0u3tqraw/ur7/T3lWUAEAAAAAAMDdQKBCoAIAAAAAIFABAAAAgIFGoMLwG4FWUDn+L/1eO9GvyX/WkvEX7e6f6PfaiX5vdAcof9fb2ol+3/v9WvxbAAAgAElEQVR3/YlABQAAAAAAAHcIgQqBCgAAAACAQAUAAAAABhqBCsNvBApUWv62+RctGf+qX2yficdV/ZlABQAAAAAAAHcIgQqBCgAAAACAQAUAAAAABhqBCsNvEKgAAAAAAAAA/ghUCFQAAAAAAAQqAAAAADDQCFQYfoNABQAAAAAAAPBHoEKgAgAAAAAgUAEAAACAgUagwvAbBCoAAAAAAACAPwIVAhUAAAAAAIEKAAAAAAw0AhWG3yBQAQAAAAAAAPwRqBCoAAAAAAAIVAAAAABgoBGoMPxGPwOV/26c6PfaiX7f+3f9yXiiP2+8cf5/7b/Ef7YGAAAAAADA14xAhUAFAAAAAECgAgAAAAADjUCF4Tf6F6jY+o+JJ1oyvEbKf9UVAAAAAAAA4AtGoEKgAgAAAAAgUAEAAACAgUagwvAbvQQqAAAAAAAAwKAi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AAAAABCoAAAAAMBAI1Bh+A0CFQAAAAAAAMAfgQqBCgAAAACAQAUAAAAABhqBCsNvEKgAAAAAAAAA/ghUCFQAAAAAAAQqAAAAADDQCFQYfoNABQAAAAAAAPBHoEKgAgAAAAAgUAEAAACAgUagwvAbBCoAAAAAAACAPwIVAhUAAAAAAIEKAAAAAAw0AhWG3yBQAQAAAAAAAPwRqBCoAAAAAAAIVAAAAABgoBGoMPwGgQoAAAAAAADgj0CFQAUAAAAAQKACAAAAAAONQIXhNwhUAAAAAAAAAH8EKgQqAAAAAAACFQAAAAAYaAQqDL9BoAIAAAAAAAD4I1AhUAEAAAAAEKgAAAAAwEAjUGH4DQIVAAAAAAAAwB+BCoEKAAAAAIBABQAAAAAGGoEKw28QqAAAAAAAAAD+CFQIVAAAAAAABCoAAAAAMNAIVBh+g0AFAAAAAAAA8EegQqACAAAAACBQAQAAAICBRqDC8BsEKgAAAAAAAIA/AhUCFQAAAAAAgQoAAAAADDQCFYbfIFABAAAAAAAA/BGoEKgAAAAAAAhUAAAAAGCgEagw/AaBCgAAAAAAAOCPQIVABQAAAABAoAIAAAAAA41AheE3CFQAAAAAAAAAfwQqBCoAAAAAAAIVAAAAABhoBCoMv0GgAgAAAAAAAPgjUCFQAQAAAAAQqAAAAADAQCNQYfgNAhUAAAAAAADAH4EKgQoAAAAAgEAFAAAAAAYagQrDbxCoAAAAAAAAAP4IVAhUAAAAAAAEKgAAAAAw0AhUGH6DQAUAAAAAAADwR6BCoAIAAAAAIFABAAAAgIFGoMLwGwQqAAAAAAAAgD8CFQIVAAAAAACBCgAAAAAMNAIVht8gUAEAAAAAAAD8EagQqAAAAAAACFQAAAAAYKARqDD8BoEKAAAAAAAA4I9AhUAFAAAAAECgAgAAAAADjUCF4TcIVAAAAAAAAAB/BCoEKgAAAAAAAhUAAAAAGGgEKgy/QaACAAAAAAAA+CNQIVAB8L/Zu7+fuus93+Pzp3DlnVdc6Y3eNJOwE/s1Z50YYlaMaMhuSOQkh2bYqZisxgNnSLrRYDTG6k5tOLMHPexTSUQn2GEG2RaltKWtMFmxRTudds8U6w6TzOX7XCxoaUv7ga5voZvP45E8L3D94LvW+uJF4ZUv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ykAFAAAAANIMVAxUAAAAMFABAADImoGKUhmoAAAAAECagYqBCgAAAAYqAAAAWTNQUSoDFQAAAABIM1AxUAEAAMBABQAAIGsGKkploAIAAAAAaQYqBioAAAAYqAAAAGTNQEWpDFQAAAAAIM1AxUAFAAAAAxUAAICsGagolYEKAAAAAKQZqBioAAAAYKACAACQNQMVpTJQAQAAAIA0AxUDFQAAAAxUAAAAsmagolQGKgAAAACQZqBioAIAAICBCgAAQNYMVJTKQAUAAAAA0gxUDFQAAAAwUAEAAMiagYpSGagAAAAAQJqBioEKAAAABioAAABZM1BRKgMVAAAAAEgzUDFQAQAAwEAFAAAgawYqSmWgAgAAAABpBioGKgAAABioAAAAZM1ARakMVAAAAAAgzUDFQAUAAAADFQAAgKwZqCiVgQoAAAAApBmoGKgAAABgoAIAAJA1AxWlMlABAAAAgDQDFQMVAAAADFQAAACyZqCiVAYqAAAAAJBmoGKgAgAAgIEKAABA1gxUlMpABQAAAADSDFQMVAAAADBQAQAAyJqBilIZqAAAAABAmoGKgQoAAAAGKgAAAFkzUFEqAxUAAAAASDNQMVABAADAQAUAACBrBipKZaACAAAAAGkGKgYqAAAAGKgAAABkzUBFqQxUAAAAACDNQMVABQAAAAMVAACArBmoKJWBCgAAAACkGagYqAAAAGCgAgAAkDUDFaUyUAEAAACANAMVAxUAAAAMVAAAALJmoKJUBioAAAAAkGagYqACAACAgQoAAEDWDFSUav0X65IkSZIkSZLS7fa/520nAxUAAADKZqACAACQMQMVpdrtX+hLkiRJkiRJf0nt9r/nbScDFQAAAMpmoAIAAJAxAxWlOn3m2/hm9uv4+eefJUmSJEmSJN2nb2a/jtNnvt31f8/bTgYqAAAAlM1ABQAAIGMGKkr1zzP/GP/w1ee7/gt+SZKkvdz/HvxfO9Zuv1ZJkqS92j989Xn888w/7vq/520nAxUAAADKZqACAACQMQMVpTJQkSRJkiRJktIZqBioAAAAYKACAACQNQMVpfr2uz/G13/8p/hm9mtJkiRJkiRJ9+nrP07Ft3N/3PV/z9tOBioAAACUzUAFAAAgYwYqSrV+BRVJkiRJkiRJD84VVAxUAAAAcme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W2tazH7SS1eeX5fPNXaGq2tT8W+5w/EwImLsfLIvufN+G58Kt49db3x9cpSvLx/MF6cvlnO869ciErbYLx8au35rp+L59qOxK/nt/r8dx3fQ3R1/st4rjIQLS99Ht+t7PBnevfrvfv9SHTj/OfR2vZBHL+yxff3cWvbn/dfSs2flzvxfv7Fnz+SJEmSJO2RDFQAAAAom4EKAABAxgxUlG4lLr7/QrS27osDR07E9OyZODP9VYzUqvFM61Pxyif1R/R9r8fxAwPROnwpbqyuPvqBysql+HD4yxj94SGPb9vdiInfDEbLa9Px9ZVd+CP8u19vbgOVbX/efyk1e17uzPv5F3/+SJIkSZK0RzJQAQAAoGwGKgAAABkzUFGyldmoPdMazxyavetqKSsxe2hftP7qSFx8JN97hwcqzR7ftrsRJ14biCf/tr6zQ4KS3g8Dg8e1XRqobDPnjyRJkiRJj0cGKgAAAJTNQAUAACBjBipKtjIbh55pjae6J+LHu2/78UxMT1+Ma7fuW4+JgVfi+Wdao7W1Nfa9cDDen7624bkSt9/qp3jrpYFoaVvrpS9jYX2g8sWFeOs378WTbQPRsv+dePF4Pa7eev6rcWL443i20nhc64FP461TN+7zuu6+gsqFqLQdiV/P3/6D+KWTn0flpSONY9j/TlR+ezqW7nd8m32P6/V4980PonX/QLS0HYlnez6L0aWbsT4iuPX49s/iu5V7H3/jh3Pxes978eT+xv2efGkkXp++HqurN+JEz0C0HPg2Lm+4/9Xp38cTbe/Fuz+kHr/J691kEPCgx68PDN49ORUvv9p4j5589eM4fMfz3zUw2M7nk7r/ylK8vP/t6J4+F4ff+CBa7zgftvD+bPL6X9z/dhw8dSEO97wTT7w6dfszve/nmDqODbefPB0HX3snnmgbiCdf/X18eP56fH18ZO21Dcazb34bCyvNvu7UeVnOebPp+7TJz89Onz/3/3mVJEmSJEn3y0AFAACAshmoAAAAZMxARelW4sz7L0Rra2u07qvGoSOfxFez9buuprIaq6s/xievPBWtzx+Kka9m48zsVzFy8PlobX0+jlxc2cLtdz/fZldQGYiW/e9F9/hSLCzVY3T4g2hpeycOL63dv2cwWl79Q3w4XY/v5i/Eh2++Fy1t78XhpU2uwpAaqCxNxbNtA/HXv/02JubrMTH2h3i2bSCeG7u6+fHd8/yX4vCrA9Hy0qfx7nQ9vjt1Og73DEbL/pEYvbIa6Suo/BSHXxqIJ177PI5P1+PrU+fi3Tfejpb9IzFxfTWunvw4nmj7aMMVKG7ExG8Go+XAN2vjgwc/Pj1QefDjGwODgWjZ/0EcHL+wdvs70dL2drx+/uYmz7fNzyd1/7Xz4Yn29+LXY0ux8MNPMfH+B7e+f/L92XSgMhCt7W/Hc387Hcenf1o77xKfY+I4bp23lY/j8PRPsbR0Ll5/dW1g8cY3cXLpanw3/vt4sm0gXpy+0fTrTp2XZZw3m79Pdw9Udvj8Sf68SpIkSZKkzTJQAQAAoGwGKgAAABkzUNHWWon69Cdx5OAr8cK+xtVPWlufiRcOvh9f/bh2n4tH4letz8fv6hsfdzHef7419tXOxErq9nu+5+YDldbfbhh0XG/8EfuL0zdjdenLeHrDVSAa/RRvvToQrb/d5I/1EwOVG/OfxpNt78Rbt8YTN2Pp1LmYWLqx+fHd1frjD5/fML64fi5e3D8Qz/791UgPVK7GibFvYmLD67lx/rNobfsgPrxy+7me++L6Hc9dWf869fjkQOXBj18fGDw3fj3ueL9fGognfnMurt79fNv9fFL3Xzsf7nj/1sYTlemb6fdns4FK20A8+eaF21fk2crnmDqOtdsbn3nj9qWx96Kl7eM4cX39/pfiYPvafZp93anhVAnnzWbv070DlZ09f64mf14lSZIkSdJmGagAAABQNgMVAACAjBmo6GFa+fFMTLx/MF54qjVa9x2K6Wurce1EdW24skmvfBU/Jm7f6kClcnLDH5yvLMXL+xsDlatffBQtbQOb13Nh2wOV1ZVL8dZrg9HSNhhP93waB49/Gyfv+GP3Bw8BlsY+iJbKp/H1yr2v6Yk3luJGcqDSuP9306fjw+OfR/cbH8XT+weiZX0osH7li9dOx+XV1bh6ciSe2D9ye/SQenxyoPLgxzcGBu/EW0sbv9/N+O63b0fLS1/Gwl3Pt93PJ3n/tfPhuXvOh/WhRuL9uc9A5Y7zayufY+o47jimxu2Xxz+IlvbPNjxn42ojz/791RJed2KgUsJ5s9n7dO9AZYfPn+TPqyRJkiRJ2iwDFQAAAMpmoAIAAJAxAxUluzgSBw/Ubl8pZUMrZwZiX+tTcXB6ZW2g8kp8crEe9fpd/Zi+/d7vvdlAZe1qKev3uWeg8nEcX7oaSz/c1ZWb9z5/aqCyuhqrqzfj8vkLcfz4Z/Hya29HS9tgPHf8p7U//G9ioPKbLQxUri/F6wcGo6X9o/j18DcxeupSLJz6/PaVLFZX4+r07+OJto9j9Mr1ONEzGE++ubTh6jKJx6cGKonHNwYG7907MBh+O1pemrrPwGDrn0/y/psMP+7+bw98fzYbqNx9fm3lc0wdxwMGKt/dd6DSzOtODVSaP282e5/ueT935fx50M+rJEmSJEnaLAMVAAAAymagAgAAkDEDFSWrj8QLra1R/aR+z23Xpg/FM637onZmJVbO1GJf676ozW4Ym6xcjN91vxK1r64lb7/3e29voHLj/GfR2vZ2HNw4MFn5Kd594+M4OL3JlRQSA5Wrp6bi4PDpWLr1mLU/nm//fG1Y8OAhwI35T+PJtnfi8NKG47l+Ll7e3xgirCYGKldPfhwtbR/F6PWNz/mHeHLDQGX1+oV4ef9gVMa+icr+t6N7w2tPPj4xUEk9vjEwGIjnxq9vOO6f4q1X168scufzbffzSd5/CwOVB70/Wx2oJD/Hkgcqzb/u9ECl2fNmKwOVnT5/0j+vkiRJkiRpswxUAAAAKJuBCgAAQMYMVJTuWkwf2hetrc9Etfa7ODHxVUxPT8SJ3x2KF55qjacOfBL11dVYXa3H76qt0frUK3HkxHTMTp+I97v3RetTB+KTH7dy+91dj9EDA/HEG6dj4cqN5EBldfVqvPvaQLTs/zgOf7EUX586HW+98Xa07B+J41c2ef7EQOXGqU/jybbBeO7903Hy/KU4+cV0/PqlgXjiN6fj8mbHd8/zX4rDrw5Ey0ufxofT9fju1Ok43DMYLftHYvTKaqQGKo0/5j8SL48txcKV67EwPR0vvzQQLW1vx+un1r/fjZh440i0tA3c84f4yccnBiqpx68PDFr2fxAHx5fi6/lz8e4b70RL2ztx+PzNe9/f7X4+qftvZaDygPdnqwOV5OdY8kCl+dedOC9LOG+2MlDZ6fMn/fMqSZIkSZI2y0AFAACAshmoAAAAZMxARVvrx5geORQHqs/Hvqdao7X1qXjmVy9E95GJuHjHH/2fiU8OVeNXzzTus696KEbOXNv67Xe1MDYST+8fiJYD07GQHKisxurKpTj+tx/F05WBaGkbjNbX/hAfnr/PH+knBiqrqzfi67//NP66fbDxh/z7347n3pyOr6/f5/g2+x7X6/Humx9E6/6BaGk7Ek/3fBajP9x+/gcNVFZXb8TJ99eef/2x80vx+oEj0bJ/JE6sHceNU5/GE20D8fTxn7b3+CsPHqikHv/pt59Ha+X3MXryy3jx1SON9/vV38db8zfu83zb/HxS99/SQOUB789WByqpz7H0gUrzrzt5XjZ53mxloLLz50/651WSJEmSJN2bgQoAAABlM1ABAADImIGKJEmSJEmSJOWZgQoAAABlM1ABAADImIGKJEmSJEmSJOWZgQoAAABlM1ABAADImIGKHtf+e8/HklRKu/3/M0mSJEmSHtcMVAAAACibgQoAAEDGDFT0uNbSNiBJpbTb/z+TJEmSJOlxzUAFAACAshmoAAAAZMxARY9rJ08tSVIp7fb/zyRJkiRJel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pDwzUAEAAKBsBioAAAAZM1CRJEmSJEmS9mb/+q//GhcuXIizZ8/qEbSwsBA//fTTrn/OzWSgAgAAQNkMVAAAADJmoCJJkiRJkiTtvX788ceYm5vTDnTp0qVd/7wfNgMVAAAAymagAgAAkDEDFUmSJEmSJGnvdfbs2Zibm4vFxcWo1+t6BP3Lv/xLzM3NxenTp3f9837YDFQAAAAom4EKAABAxgxUJEmSJEmSpL3X6dOnY25uLi5fvnzHv92p3Obn52Nubi7+/Oc/7/pn/jAZqAAAAFA2AxUAAICMGahIkiRJkiRJe6/14cSlS5d2fcSxl1t/n3/55Zdd/8wfJgMVAAAAymagAgAAkDEDFUmSJEmSJGnvZaBioLKVDFQAAAAom4EKAABAxgxUJEmSJEmSpL2XgYqBylYyUAEAAKBsBioAAAAZM1CRJEmSJEmS9l4GKgYqW8lABQAAgLIZqAAAAGTMQEWSJEmSJEnaexmoGKhsJQMVAAAAymagAgAAkDEDFUmSJEmSJGnvZaBioLKVDFQAAAAom4EKAABAxgxUJEmSJEmSpL2XgYqBylYyUAEAAKBsBioAAAAZM1CRJEmSJEmS9l4PP1CZj5GuIoqiiPb+qajf736zR6OjKKJ98AH32c126PgMVAxUAAAAuJOBCgAAQMYMVCRJkiRJkqS910MPVOaPRWfRGKgU7bWYrBuoGKgYqAAAALB1BioAAAAZM1CRJEmSJEmS9l4PO1CZP9YZRdEe3b3VKIr2qE3W126rx/z4YHRXiygqndE3VIvqrQHIYoz3FFEUXTGy0Hie2aMdURSV6Jv4NiaGeqKjsnZVls6+ODazGPWpWrQXRXQMHo3+rvYoikp09B6LmQ2DmIWJoejpaL/9uKnFWF6ux+xof3RVK43H9AzHxELq+AxU7peBCgAAAGUzUAEAAMiYgYokSZIkSZK093q4gcp8HO0soqgOxtTM2hVIapONgcfs0caVVSpd0dffe+sqK+sDkMWxniiKInrGFmN5eSFGu4ooKn3x/070RaUoor2nP4YG+xqP6zwW364NVIqiPbp6+6Kno/F83aMLt67k0lUUUVR7on+wL7oqjSu6fDE5GNWiiEpXfwwP90VHUUTRdSzmE8dnoLJ5BioAAACUzUAFAAAgYwYqkiRJkiRJ0t7roQYqs41RSnVwKurLs42xSnstJuv1mBlsXFGlf+2KKgtrg5RbA5CFsegpiqj0TcTi4nj0FkVUeidifmY8RkfHY2p+PmYmjkbv2tBkcrIxUKkOzkR9eTnqM0NR3fD17HDHHVdwWRgfjN7eN2P4byobrtRSj6nB9iiKl6O/ljg+A5VNM1ABAACgbAYqAAAAGTNQkSRJkiRJkvZeDzNQaYxCimjvrkWtVlu7qkl71Ca/j4neIoqiK0YXGvddH5TcHoAsxFh3EUV7f0xMNMYnveOLsbwwFv1d7VEURVSqHVEt7hyodB6bX7tiSuMKKI3nq8dUrT2KojOOzW88xrUrsxR399/if7yWOj4Dlc0yUAEAAKBsBioAABNhI4wAACAASURBVAAZM1CRJEmSJEmS9l7bH6jMxnDHZuOPItprX8TU+hVUpu5/hZKF0e4oivbo6a1GUfTE+GI9pvrboyg6Ynhq8fb3SA5U7ncFlcMx/D8bQ5RjkzMxMzMTU+MjcezY38XfvZk+PgOVezNQAQAAoGwGKgAAABkzUJEkSZIkSZL2XtsdqNRnhqKjKKK9Nnl70FGfiaFqEUWlFl9MDUdHUURR6Y5af190ro9XNg5AFkaje33Y0jMWi7euhFJEZ99g9Pc2rtCylYHK8mzj66K9JwaHatFVaVyd5cvxxuOqfcNx7Gh/dFeKKKqDMZk4vvrMUHRVq9E1PLOlrw1UDFQAAAB4OAYqAAAAGTNQkSRJkiRJkvZe2xuo1GNmqBpFUYm+icU7/nvjCiiV6Jv8PmZH+6OrWkRR6YieWm+033OFkoUY7WoMQ7rHFtaGJ6NR66xEUVSio3coBjuLKIrO+OizxEBluR7z40PR01FpDE06azEyU4/l5cWYGalFZ3sRRVGJas9gjM3XY3m5/sDjq0/1N77u39rXBioGKgAAADwcAxUAAICMGahIkiRJkiRJe6/tXkFFD5eBioEKAAAAdzJQAQAAyJiBiiRJkiRJkrT3MlAxUNlKBioAAACUzUAFAAAgYwYqkiRJkiRJ0t7LQMVAZSsZqAAAAFA2AxUAAICMGahIkiRJkiRJey8DFQOVrWSgAgAAQNkMVAAAADJmoCJJkiRJkiTtvQxUDFS2koEKAAAAZTNQAQAAyJiBiiRJkiRJkrT3MlAxUNlKBioAAACUzUAFAAAgYwYqkiRJkiRJ0t7LQMVAZSsZqAAAAFA2AxUAAICMGahIkiRJkiRJey8DFQOVrWSgAgAAQNkMVAAAADJmoCJJkiRJkiTtvc6cOWOgsgPNzc3F3Nzcrn/eD5uBCgAAAGUzUAEAAMiYgYokSZIkSZK091pcXIy5ubmYn5+Ps2fP6hG0fvWU8+fP7/rn/bAZqAAAAFA2AxUAAICMGahIkiRJkiRJe68///nPcfHixVtX+NCj6fz58/HLL7/s+uf9sBmoAAAAUDYDFQAAgIwZqEiSJEmSJEl7t5s3b8af/vQnPYJWVlZ2/fNtNg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DEDFUmSJEmSJEnKMwMVAAAAymagAgAAkLGdGqhIkiRJkiRJkh7PDFQAAAAoi4EKAABAxgxUJEmSJEmSJCnvDFQAAAAoi4EKAABAxh71QEWSJEmSJEmStPczUAEAACDCQAUAACBrOzVQ+a//+q+4efNm/Pzzz9rD/fLLL7v+i3BJkiRJkiRJO5+BCgAAABEGKgAAAFnbiYHK5cuXY25uTpk0Pz8fP//8867/QlySJEmSJEnSzmWgAgAAQISBCgAAQNYe9UDlypUrt4YLZ8+e1R7v3Llztz7v//zP/9z1X4pLkiRJkiRJ2pkMVAAAAIgwUAEAAMjaox6ofP/99zE3NxeLi4t33Ed7t/Pnz8fc3Fz86U9/2vVfikuSJEmSJEnamQxUAAAAiDBQAQAAyNqjHqhcuHAh5ubmYmlpadeHE9qZ1j/zf/u3f9v1X4pLkiRJkiRJ2pkMVAAAAIgwUAEAAMiagYoMVCRJkiRJkiQ1m4EKAAAAEQYqAAAAWTNQkYGKJEmSJEmSpGYzUAEAACDCQAUAACBrBioyUJEkSZIkSZLUbAYqAAAARBioAAAAZM1ARQYqkiRJkiRJkprNQAUAAIAIAxUAAICsGajIQEWSJEmSJElSsxmoAAAAEGGgAgAAkDUDFRmoSJIkSZIkSWo2AxUAAAAiDFQAAACy9vgOVOZjpKuIoiiivX8q6ve73+zR6CiKaB+8z30St9cneqMoiugaXXioMUZ9ZjCqRREdw7Obfr3t471f9YnoKYoousdj8TEYoRioSJIkSZIkSdqYgQoAAAARBioAAABZe2wHKvPHorNoDFSK9lpM1h/Pgcry/FgM9ffH8MSCgYqBiiRJkiRJkpRtBioAAABEGKgAAABk7XEdqMwf64yiaI/u3moURXvUJutrt9VjfnwwuqtFFJXO6BuqRfWOwUfq9s0HKh2DQ9HbUYmi0hE9QxOxcNft3WOLawOUoQdeMeXegcr2jmd5eSEmh3ujo1JEUVSi2lWLkZmZGO5YG+sURVT6JqO+XI/Z0f7oqlaiKCrR0TMcEwu3j7dzcCh6OipRVKp3vB4DFUmSJEmSJEmPIgMVAAAAIgxUAAAAsvZ4DlTm42hnEUV1MKZm1q44UptsDDpmjzaurFLpir7+3ltXWbk1+Ejdfp+BSlFUoquvP3o7G/fvGpkvZ6CyzeNZnOiLSlFEpWcwhodq0VUpoqj+7/iHqWPRVRRRdB2Lqfl61Kca36fS1R/Dw33RsXbbt7deTzX6ho7GUE974/jXXs9W+qu/+qv7ZqAiSZIkSZIkabMMVAAAAIgwUAEAAMjaYzlQmW2MUqqDU1Ffnm2MVdprMVmvx8xg44oq/WtXVFkY69kw+Ejdfv+BSnttMhaXl2N5cTx6K0UUncdivumByvaPZ3Gsu3F7z1CMTEzFzOR4jI1Nxvz3E9FTFFF0j8ficj0m+ypRFF0xstC4SsvUYHsURUe89X8ax1tdf/7FiTteTzMjFVdQkSRJkiRJknS/DFQAAACIMFABAADI2uM4UJkd7miMNLprUavVoqejiKJoj9rk9zHRW0RRdMXowvIdg5H1gcqDb7//QKXz1hVGZmO4o4iivT+m6s0PVLZ7PMv12Rgb7Inq2pVWiqI9uofGY6G+caCyEKNd67dvrBKHPvybtSvALNz5eqqDMVPf+kDl7pHKdh5noCJJkiRJkiTll4EKAAAAEQYqAAAAWXv8Biprg4p7xhdFtNe+iKn1K5JMJa6gsuntD76CSn2zK6hM9kZlw+CjPtkXlYe5gsoWj2dxZiLGJ6Ziob4YsxMj0d9ZRFFUY+ifxjcMVBZvDV+OTc7EzMxMTI2PxLFjo/HF/73r9SyMNR63zSuobBypbPcxBiqSJEmSJElSfhmoAAAAEGGgAgAAkLXHbaBSnxmKjo0Di+XlWK7PxFC1iKJSiy+mhqOjKKKodEetvy8618cra4OP+syDb7/fQKUoKtFV64++zsb9u0fXrkAyu/58ndFb643OSuP2rQ1Utn8861eP6egbjKNHh6KvozFEGfl2InqLIor2vjg2uRCLE7VoL4qo9g3HsaP90V1pXCVlcnzD6+nb5PXsQAYqkiRJkiRJUn4ZqAAAABBhoAIAAJC1x2ugUo+ZoWoURSX6Jhbv+O9T/e2N/z75fcyO9kdXtYii0hE9td5ov2PwUU/cvvlApaOvFt3VIopKNXqGJ2Lh1n0WY3KoO9qLIor2rugf7ov2bQxUtns8y/XZGO3vjuraEKZS7Y7BsfmoLy/GRH9jvFLtn4r68mLMjNSis70xRqn2DMbYfP3W6+kcGo7ejkrj9QxtfD0GKpIkSZIkSZLKz0AFAACACAMVAACArD1eAxU12/pApXtscdeOwUBFkiRJkiRJyi8DFQAAACIMVAAAALJmoLK3MlCRJEmSJEmStBsZqAAAABBhoAIAAJA1A5W9lYGKJEmSJEmSpN3IQAUAAIAIAxUAAICsGajIQEWSJEmSJElSsxmoAAAAEGGgAgAAkDUDFRmoSJIkSZIkSWo2AxUAAAAiDFQAAACyZqAiAxVJkiRJkiRJzWagAgAAQISBCgAAQNYMVGSgIkmSJEmSJKnZDFQAAACIMFABAADImoGKDFQkSZIkSZIkNZuBCgAAABEGKgAAAFkzUNGjGqhcu3Zt138pLkmSJEmSJGlnMlABAAAgwkAFAAAga496oLK0tBRzc3Nx7ty5qNfryqAzZ87E3Nxc/Pzzz7v+S3FJkiRJkiRJO5OBCgAAABEGKgAAAFl71AOVf//3f4/5+fmYm5tTRl28eHHXfyEuSZIkSZIkaecyUAEAACDCQAUAACBrZQ1Url27dqsbN27ccdt//Md/xMWLF+PcuXNx9uxZ7eEWFhbi8uXLu/7LcEmSJEmSJEk7m4EKAAAAEQYqAAAAWStroCJJkiRJkiRJyjc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JmoCJJkiRJkiRJajYDFQAAACIMVAAAALKWGqj88MMPkiRJkiRJkqQMMlABAACgWQYqAAAAGUsNVK5cuSJJkiRJkiRJyiADFQAAAJploAIAAJCx1EBFkiRJkiRJkqRUBioAAABEGKgAAABkzUBFkiRJkiRJktRsBioAAABEGKgAAABkzUBFkiRJkiRJktRsBioAAABEGKgAAABkzUBFkiRJkiRJktRsBioAAABEGKgAAABkzUBFkiRJkiRJktRsBioAAABEGKgAAABkzUBFkiRJkiRJktRsBioAAABEGKgAAABkzUBFkiRJkiRJktRsBioAAABEGKgAAABkzUBFkiRJkiRJktRsBioAAABEGKgAAABkzUBFkiRJkiRJktRsBioAAABEGKgAAABkzUBFkiRJkiRJ0v9n796iqz4MO9/z5sc8neW1zov7cpbXOj4dt0eZSZSZVu1MNJmEM7E0cQppCkkDtWOaBJrUJU3iNLaTEOpi4o6bhISGBNc1wTYxAUcGcZMRiIuEMOIqjBFgS1ykjZFwMJ1Of+dBQmwJgZAQCGt/Pmt9H6ytvfd/XwTY7J//0o1moAIAAEBioAIAAFDSDFQkSZIkSZIkSTeagQoAAACJgQoAAEBJM1CRJEmSJEmSJN1oBioAAAAkBioAAAAl7WYPVLrrZqWsrOwaVaSyenrmzF+dls7x/0vU0dWZ2umXH9Pkha03+f6607pw8uXncGZduq/59WHqbsojFZeOvzxzGrpHcUxtWVpd/LqWZ1Zt5y16/kf5uCVJkiRJkiSNWQYqAAAAJAYqAAAAJW38BypFlU/P0tbRjCPGoM6mLFs4P/Pnz8/8hSvS2j2S6xuoXGxdnMmDX8+Ztem8Ja+PgYokSZIkSZI03hmoAAAAkBioAAAAlLRbPVCpnDo106dPz/TpUzO1enIqBo8api5N23j8BWrb4lT3H8f01I7obC63eqByMW0r5vY9j9Mzc37TOA9UutMyv3KI0dH0rG6/Na/P0M+HJEmSJEmSpFuVgQoAAACJgQoAAEBJu7UDlalZNniw0N2WFbMqir6nOkvbxuEvUN9jA5WhG6eBSndLHq8c+qw401e03wavjyRJkiRJkqSbnYEKAAAAiYEKAABASRv3gcrFi+lueTyV/d9TkUearhxIdLaszsJHZmV6dWXKy8pSVjE5U6fPySOLa9PafZX7725N7eK5mV5d2XemlvJUTK7OzLmLU9t66T4GjksGVH29Z3MZPFBpSWvtwsyZXt17v+UVmTprfla3Dn5cA69XvbRt0PHXZWb/8VRmfsul619tiDLcQKU7ravnZ1Z17yCovLL3uWhoa7ihgUp30yOXz4RTPjML5xadTWXqsrRf9brdaatbmsfnzMzUysvHNH3W/Kxu6RzB6zP8MGdk75/uNM29PJqqeKQpna2rM39Wdf/7qLJ6Zh5f0ZLOUb/vJEmSJEmSpImVgQoAAACJgQoAAEBJu/0GKpV5vKX4Q/zdaV026/IAYqgq52TF4LOutK3OnIprXKesIrNWtOVmDFTKq6t7RxBXNDmP1LVf9Xo3d6DSnrpHJg/9OCuqM7n/n0c6UOlOQ9GYo3xOXdpb5he9nlOzbMgz4nSmYX71NV6f8sxc2pruGx6ojOb9M3CgUj51VqZe5bqTH28aOIa57vfd+H9gQJIkSZIkSRrLDFQAAABIDFQAAABK2rgPVLrbsnpORdH3TM/qzqLrNxWPV8pSVjk9cx55PI/MmTpwdFC9MC39Z8LoTN2c8qIBxvTMeXxhFi+en7nTi+9rZla3X8zFi93pbl1cNNKYntXt3VechePqDT2iqJw+K3NmDTrO8jmp7Rz6ejdzoNK+etbA0Uzl9MyaMytTK68choxooNJZlznlRdet68zF7pbMr7zG47p4MZ21cwY8L5XT5+Tx+Y8Pen2qs7D1el6fqz/u0b1/Bg5ULj22ydNnZdbMQdcrm973HhrN+06SJEmSJEmaOBmoAAAAkBioAAAAlLRbO1ApS+XU6Zk+va+p1aksLxtwefms2nT2X789K6YPHBE0dV++7c6Gxwee+aOus/ey7qY8Xnn567Muff3ixVy82JqFk4sv6xtjtC1OddHooLZzJI9z8EClPLNWtF0eSbQsHnAGjqn9g41bNVApfsxlKZ+1Im2XnsfuliwddOwjGah01ha9vuVz0tDdexwt8ysvf33y4rQOuF5bllZfvs+KR+oGvuYzi94vj7f0PoZrvj5Xe9yjfP9cMVCZmsVFZ/XpbppfdL2KPNLUPfr3nSRJkiRJkjRBMlABAAAgMVABAAAoabd6oHLNJs9NbfGZJTpXZ3rREGDuFcOJztTOunzGioq5DUMOMsrKqzPr8aVZ3dBaNIQY1DUGEO3Lpg95vOUzV/fd3qCByhWDjO40PVI02Ji6Iu1DXO+mDVRaix9bdRa3DnqNBpxlZCQDlfasLhqTXH7+L6a7pXjEMbnvTCh9tRe/rsWP69LxLM4jc+dm7ty5eWTxDQxURv3+GThQKZ9TN/BsOt1NeaRiqOdrFO87SZIkSZIkaYJkoAIAAEBioAIAAFDSxn+gUp7K6umZM7/28lk9LtW6sGjkMHPIs5q0L5s6xPCjO62Lq69yfxWpnjk3C1c0DLy/awwg2pZd5bamDz1Q6T/rx6DnofzS9Soe7zuTx60ZqHQ3zLl835WPp2Xw89xdl1nll1+P6x6otK+4xgBk4Fijcn7LgPHK5UHM0K/rFY1moHID75/igUrFI02DBiotA86Ucvn5GsX7TpIkSZIkSZogGagAAACQGKgAAACUtFs7UJmaZe0juG5L0Zk9ymelYYgP9neuLjq7SfXStPVf1pmW1fMzZ2rFVQYDZSmb/MjlM7aM5UBl/hADlaa5qegfqMy9tQOVuplFj3nhoLO7XMzF7qbMHfKMINeurXjcMVxFw5jupkcuPxflc4Z8Xa9oFAOV0b9/RjtQGcX7TpIkSZIkSZogGagAAACQGKgAAACUtNt5oHKxbWnRKKE6y9qu/J4Bw4T+wcigY2hvSd2KhXlkZvXlYcTgMck1BxDDNXBoUj6r7orjaC8eQvSPRAYNVBYPGqh0jtFAZbhBSPvqojOhXO9ApS2Lq69znNJ3BpFHmvpud8CZTaZn9RXPdXc6Ozv76rvOaM6gMur3z40MVEb4vpMkSZIkSZImSAYqAAAAJAYqAAAAJe22Hqh0N+WRissf6p+8sHXQUODKyy9evJiLbbVZtnRpli5dmqWrWwaORTpbsmxmedGYobb38jEcqJSVzczqAY+zLUunFg1Y5jb0PY6B1xs8hOhuKjoDyA0MVC52ri4aupRn1ur2AcfftrT4TCjXOVAZMDIpS+XU6Zk+fXBTB3xP/+Prrsuc8stfnznoeAY8hktjn9EMVEb7/hntQGU07ztJkiRJkiRpgmSgAgAAQGKgAgAAUNJu64HKxe60zK8sun5l5ixrSlt3dzrbGrJ4ZsWA217ad4aM7pb5RcOOyXm8tq1/wNHZ2pCFRWORyseHOoNKdf9tXV+DByplKZs6P6ub2tLe2pBlcycPeAyPN10emjQ9UvwYqvP46qa0trWmqXZxZlWUDbjeqAcqFztTO6t8wHP1+OqmtLW3pmHF3AEjkusbqAx6XSofT8vgs7L01bq46Hgq5vadvaUzdXOKjqd8ehY3tKX7YnfaGxZmatHxzKzt7L2ta74+V38+RvP+Ge1AZVTvO0mSJEmSJGmCZKACAABAYqACAABQ0m7vgcrFXOxsyOOTB40/hmjq4uKzYww8Y8nVKxoldK7O9EFDjcmzVqT9uo5ziIHKVaqYWzfgzBndTY+k4jqud2MDlYvpbl06YPhx9a5joNLdVDTQGGZs0bq4aABTnjl1lwYnKzKrfJhjmbo4rd3X8/pc/XGP7v0zyjOojOZ9J0mSJEmSJE2QDFQAAABIDFQAAABK2m0/ULl4MRc7G7J4VuVVPuxfnbnLhhhIdDZk8ZzqlF9tJDB5VhY3dBZdpztN8ycP/J7qpWm7rmMcOFCpfGRxHqm+8j4nz12dtivONNKZpsUzhxipTM381Ssyc4wGKhcvXkxnw8LMrBh8P+WZPn9p5lRc/ufhBirdDcWjmso83nKt72/N4qKBSPmsywOd7tYVmTvE81RWVpbqucvS1Fl8O9d6fa79uEf+/hntQGU07ztJkiRJkiRpYmSgAgAAQGKgAgAAUNJu9kBlLOtub01T3eosW7o4S1esTl1Ta9qvGHwMqr0lDbWrs2Lp4ixefOl6bVc540d32ht6b3/x0mVZ3XC177ueOtPWVNd7v0tXpK712qOE7ram1K5Y2neMdWntHO39DlN3e1pqV2Tp4sVZtrouLW3DnC3lpted9tam1K1elsWLl2bZ6ro0tV3tubqx12dU75/RNqL3nSRJkiRJkvTez0AFAACAxEAFAACgpL2XBiqSJEmSJEmSpNszAxUAAAASAxUAAICSZqAiSZIkSZIkSbrRDFQAAABIDFQAAABKmoGKJEmSJEmSJOlGM1ABAAAgMVABAAAoaQYqkiRJkiRJkqQbzUAFAACAxEAFAACgpBUPVNbtb5C0vyHrD2zPltebs+fEwbxV6Mi7Fy+M+1/wS5IkSZIkSbdzBioAAAAkBioAAAAlrXigsryxVtIQ/Wr3phw53WaoIkmSJEmSJF0lAxUAAAASAxUAAICSNtRA5UTXm1JJd6zzRPa3H87W15vz4q71/T8bW17flQsX3xn3v+yXJEmSJEmSbrcMVAAAAEgMVAAAAEraUAOVd949J6moI6eP5le7N2V5Y202HtyRC+8aqUiSJEmSJEnFGagAAACQGKgAAACUNAMV6fo6+05Xft1Sn+WNtWls25t3L14Y97/0lyRJkiRJkm6XDFQAAABIDFQAAABKmoGKdP2d6T6VF5vWZXljbdrPdoz7X/pLkiRJkiRJt0sGKgAAACQGKgAAACXNQEUaWY1HW7K8sTbrD2x3FhVJkiRJkiSpLwMVAAAAEgMVAACAkmagIo2swvkz/T8rPb/pHve/+JckSZIkSZJuhwxUAAAASAxUAAAASpqBijTy1uzdmuWNtTne+ea4/8W/JEmSJEmSdDtkoAIAAEBioAIAAFDSDFSkkddwZHeWN9bmYPvhcf+Lf0mSJEmSJOl2yEAFAACAxEAFAACgpBmoSCOv+di+LG+sze4T+8f9L/4lSZIkSZKk2yEDFQAAABIDFQAAgJJmoCKNvObj+7O8sTbNxw1UJEmSJEmSpIsXDVQAAADoZaACAABQwgxUpJFnoCJJkiRJkiQNzEAFAACAxEAFAACgpBmoSCPPQEWSJEmSJEkamIEKAAAAiYEKAABASTNQkUaegYokSZIkSZI0MAMVAAAAEgMVAACAkmagIo08AxVJkiRJkiRpYAYqAAAAJAYqAAAAJc1ARRp5BiqSJEmSJEnSwAxUAAAASAxUAAAASpqBijTyDFQkSZIkSZKkgRmoAAAAkBioAAAAlDQDFWnkGahIkiRJkiRJAzNQAQAAIDFQAQAAKGkGKtLIM1CRJEmSJEmSBmagAgAAQGKgAgAAUNIMVKSRZ6AiSZIkSZIkDcxABQAAgMRABQAAoKQZqEgjz0BFkiRJkiRJGpiBCgAAAImBCgAAIAtQbQAAIABJREFUQEkbj4HKl/7uB/m9GX+ZD0z7Ukn3h5//63z/hV+N6jns7Dmbf3r1jXxr+b78zS90rX6+qS2H2gsGKpIkSZIkSdJNzEAFAACAxEAFAACgpN3qgcrUv/5Oyj75gC71R5/PE8teGvE45RvL9uSBRY26zr767J4cPXXWQEWSJEmSJEm6SRmoAAAAkBioAAAAlLRbOVB5/URbyj75QN4/5fOp+MI3U/Glvynpyv/0yyn75AP5g89/dUTP48a9b/aPLn7V2K5h+uqzvWOeFdvfNFCRJEmSJEmSblIGKgAAACQGKgAAACVtrAYqZ7vP9HfufFf/1wvnTve3ccf2lH3ygXxg2hfz4bnfK/kqvvQ3/c9H8fM0XL/Y0poHFjXmR7Wvp/FIQcP0o9rX+5+vkTzP16rxjZYsb6xN4xstaW1tlSRJkiRJ0m1U8z/+KJt/79+Nezv+y/vH/bm43gxUAAAAGCsGKgAAACXMQMVAZaJnoCJJkiRJklRa7Zz/aDZ86J5xr+EPf3fcn4vrzUAFAACAsWKgAgAAUMJu1UDl/IW3s3lXk4HKVQYq5y+8fd29sO2IgcooByojeZ6vVfOx/VneWJvmY/vT09MjSZIkSZKk26iDP3gyGz50T7ZU/E52Vf77W96Wit/pH6iM93MxXAYqAAAAjDUDFQAAgBJmoGKgMtEzUJEkSZIkSSqtLg1UGv7wd7Pno+W3vIY//F0DFQAAAEqWgQoAAEAJM1AxUJnoGahIkiRJkiSVVgYq15+BCgAAAGPNQAUAAKCEGagYqEz0DFQkSZIkSZJKKwOV689ABQAAgLFmoAIAAFDCDFQMVCZ6BiqSJEmSJEml1WgGKnsfrU1XoZBC8/ey76Pl2fPRD6d17ckUCoWcfOqTBioGKgAAAFwnAxUAAIASZqBioDLRM1CRJEmSJEkqrUZ3BpX78kZzIYXC8bw598PZ8+BPc7pQSOHQohz4uDOoGKgAAABwvQxUAAAASpiBioHKRM9ARZIkSZIkqbQa3UClPHseXNQ3Slme482FFApHcvyLvz+y2zBQMVABAAAocQYqAAAAJcxAxUBlomegIkmSJEmSVFqNeqDy0d/PweVHUigUUigU0vnyA2kZ4TjFQMVABQAAoNQZqAAAAJQwAxUDlYmegYokSZIkSVJpNfqBSnn2TFuQU4Xes6cce3DkZ08xUDFQAQAAKHUGKgAAACXMQMVAZaJnoCJJkiRJklRajX6g8uEcevl4/xlUCvXfyF4DFQMVAAAARsRABQAAoIQZqBioTPQMVCRJkiRJkkqrUQ9UvvhPOVMopKv+e3lj48kUCifz1jc+aqBioAIAAMAIGKgAAACUsIkzUHkin1pclw2HO3KyUEjh9Jtp2V2Xb85/YtyHKO/NgUprFs2qSlVVVaZ8e2e2jdHtbnv1+/l0VVU+8/f7DFQkSZIkSZJ0UxrVQOXjf5y2Q4UUCgfS9uDvZ8/nvpdThUIKJ36ZQ58wUDFQAQAA4HoZqAAAAJSwiTJQ+eiCuhwsFFI4fSybt+3IKy3H+oYqu/KVb47/GOU9N1DZuSwzqnoHKlVTv5sXDxqoGKhIkiRJkiS9NxrNQGX/U40pFArpWvvnafloefZ89Pdz6KXjKRQKObP8swYqBioAAABcJwMVAACAEjZRBiqfeu6NFAqFbPjRk/1nVJm+Ym8OHj2Qny54Ih+e+1S+smZvDp4upFAo5MThXXlywdP5692FFAqtmf9Y7+1MX3EshcLpvPKjpzL9mYbsOn46hcLpHNy9IV95rHQGKuuWfD5VVZ/Kn8+dnqqqT+Vra071Dkxe/kaqqqoyY/4/ZPaf3p+q+6dn9oK6bLo0QBnu8gEDlaP5x1lVqar6fBbt7L1807Ivpqrq/nz55TcNVCRJkiRJkjSqRnUGlTHMQMVABQAAoJQZqAAAAJSwiTJQ+ejTDTlRKKRwfG9WrFiRrzz1w3zia5cv//iPduVkoZATuxvyzPpdaSkUUji8Op9bsjeFQiGblzyZD899Ko8f6D3ryl/9oD5vFAo5eaAhP/31rt6zsxxYnU+VxEClNU89UJWqad/PS68+k89UVWXKt7ZmW9EApapqev5qwTP57lc+laqqqvz5M60DBipXvXzQGVQ2PfPF3stfOJrGI2/m2blVqbr/G3l2rzOoSJIkSZIkaXQZqFx/BioAAACMNQMVAACAEjZRBiofnvtEpi/ZkFdajuVkofcsKYXC6bRsW5kZX/tePr7guTz+zHN56DtPZ8aParLhdCGF9h156NvPZ3OhkJPb/ikf/+Zz2VAo5GTjP+evtp0uOrPKE3lofUcKhWP56fwSGKhs7R2lfHr+zmw7sq93rDL1u3nx4OUBSu9lhTTurcuX769K1QPLsu7IdVw+aKDSuPPFPFhVlU/MrUv9wZ352tSqVH1lXerH8PEYqEiSJEmSJJVWBirXn4EKAAAAY81ABQAAoIRNnIHKwLHKp556Lv9z25spFAppef7pfPix57PiQEcKhUJOHj+WNwp9A5WvPZVvthRSaG/IV360IycKhWxY/MPeM6kUBnc6rzz9xIQfqLzy9zNSVVWVKV/6br72re9m9p9WparqU/namlP9A5QHnzna9/378rd/2nu2ldVFA5arXj54oHKkNf/QN4D5xYZ/yKerqjL7hTfH9PEYqEiSJEmSJJVW79WByp6Dx/PtH69N1V/8LPd8YkHu+cSCVP3Fz/LtH6/NnoPHb8pzZaACAADAWDNQAQAAKGETY6DyRGaseSMnTx/Liqef7P/6R5+qzxuFQk7U/SxfrOs7A8pTT+bDc3+Ynx69NFD5Xj7xzIEUCh3Z3PhmCoW9+etvPpmvNBZSKLTmyad/khkLfpKHFq/Mk8+vyJceuzlnUKlvaMjRc2/n/DvHs7th0+V/HjyOeOd4fvzSlps4UOkblFRd2ZRvbU193wBlyre29p4hpbkms6uuPIPKVS+/YqBSyLoln09V1afy5W/NSFXVl/Pz5rF9TAYqkiRJkiRJpdXRF5dlw4fuyZaK3xmXgcrWP+gdqGz/aPl1He+5c91Z+MymvP+Pn8rf/bwu67cfzpmz53Pm7Pms3344f7e0LmV//FS+/8ymnDvXPabPlYEKAAAAY81ABQAAoIRNjIHK9/LRBXU5WCikUOhIy+5dWbVtbw6eLqRQeDMrnn4qD23pPXtKy7b6rGg81ntGlL6ByocfW5Ftl86Ssvv5fHzu9/LxvrOpvLFtQ55c0ZBtpwspHK/v/f6bMFDZ1tSU493jP1DZ9uo/5DPFA5MjhTQe3J3vTqtK1f3fzfKV3+gbrNyfB7/xRP7qgd7xyp8v6z1jyqWBylUvH2Kg0rhzWWZcGsJ86VfZNMaPyUBFkiRJkiSptOp6vTUbK34nGz50T+p+77ez+ff+3S1tw4fuyYYP3ZNDj80d9ljPnetO1Zwl+ew3l+fEybfzizW782ePvZD/+Nkf5D9+9gf5s8deyPK1r+XNU2/nT/9mearmLBnTkYqBCgAAAGPNQAUAAKCETZSByofnfi+f+FFNXjnwZk4WCikUTufE4dfy08VP56Nzv5cPf2dFVh0+nULhdA421mXZ4UIKhTfy5He+lw/PfSqPH+gdqGxb8lTf7T2ZGc/tSEt77229sbs+3/zOE2N6vMUDleIByvgNVE5l9YLpqaq6P3/18psDvv7Stz+Vqqr785c/+XqqqqoyY8GP8+U/vT9V90/P7AV1/aOSSwOVq14+1EDlSGue6huyPPjM0TEf3RioSJIkSZIklV5HX1yWjRW/2z8WudW1PDzruo5z4TOb8sBjL6bjTHc+9dV/zkceWpxXd72Rt3supP30uTz3yu7899k/y8zHXszJrp587lvLs/CZTWP2PBmoAAAAMNYMVAAAAErYRBqovNcqHqj0D1LG+Qwqw55hpW+A8ucvvDmqy686jJk/PVVVX8yinWN/zMUDldd2bU59w6Y0NDXlyJkuAxVJkiRJkqQJXnv9plve2x3t13Vsew4ez7//9N/nrdPnMvWrz+a3PjYvX/jeS/nf//vfsv+NUznb/Zskyfodr+eDn/1R/nz+qrSf6c77P/1U9hw8PibPj4EKAAAAY81ABQAAoIQZqBiojO9A5WheXPYPmT21KlWzXsy6m3DMxQOVhqat2dKwKfUNm1K/Y3dOnjdQkSRJkiRJ0vj07R+vzfef3ZxfrNmd3/rYvPzWx+Zl8peW5L/P/ln+308/nU99bVmS5H/96//Of/3iz/NfZi1JzdbWPP2Lrfn2j9eOyTEYqAAAADDWDFQAAABKmIGKgcq4DlQO1uXL91flE9Pm5m83jOSsK6MbqJy/8HbOn3s9TQ2bUt+wNa1nCwYqkiRJkiRJGpeq/uJn2dR4JH/22Av5rY/Ny91VT+S3/+j7ef+f/EM+9LlFmf/zV5MkJzt7MvnLz+a/f+Wf892fb87WPcfyiS//fEyOwUAFAACAsWagAgAAUMIMVAxUJnpXDFTeeSt7d2xKfUN9DhUMVCRJkiRJkjQ+3fOJBel6+538hz/5n/m/7vvb3nHKtH/If5zx43zxiZdz8X/9a/7t3/4tj/1jXe7/2gv5o2+8mC8sqMnZngv5f+5/ckyOwUAFAACAsWagAgAAUMIMVAxUJnoGKpIkSZIkSboduzRQ+eD0p/N/f+LJlH366Xzoc4vynx9akpNdPUmSn728O3/8Ny9l+uO/yme/szoPP70+b/e8m982UAEAAOA2ZaACAABQwgxUDFQmegYqkiRJkiRJuh2r+oufZVPjkcz67i9z79Sn8sHP/jB/8OA/pvqvnsu2vW9mx/638rnvrs6Meb/Og0+syawn1+Ynv3otjQfa84m/XDomx2CgAgAAwFgzUAEAAChhBioGKhM9AxVJkiRJkiTdjn37x2vz/Wc358V1LSn7k6fzn2b+OJVf+Hn+x1d/kYXLtuXpFxvzZ/Nr8ucLazPnf27MV35Ql+0HOvKz1c35zk/WjskxGKgAAAAw1gxUAAAASpiBioHKRM9ARZIkSZIkSbdjew4ez/s//VTaz3TnoXkr8wcP/mM+OvuZfO7bv+r/77ez/359vvyDunz1J1vyjzX703XuQv7Dn/x99hw8PibHYKACAADAWDNQAQAAKGEGKrfHQGUk44gXth0xULmRgcoYZKAiSZIkSZKksej7z2zK57/zYk4VevLlhTX5/778bP5s3qr+/377lz/sHaf8bM2BnHvnYmY/sTpP/VPdmN2/gQoAAABjzUAFAACghBmoGKhM9AxUJEmSJEmSdLt27lx3quYsyee/syKnunqydvuRPPFsQ/7iqdr89aK6LKnZl6bWUznb824e/n5NPvmXS3PuXPeY3b+BCgAAAGPNQAUAAKCEGagYqEz0DFQkSZIkSZJ0O3fuXHcWPrMp//7Tf5+f/HJndu5/K+fOv5vudy7mtcMn889rWvLBaU/nqX+qG9NxSk+PgQoAAABjz0AFAACghBmoGKhM9AxUJEmSJEmS9F5oz8Hj+faP1+YTX/l5fvuTT+a3P/lk7n/4mXznJ2uz5+Dxm3KfBioAAACMNQMVAACAEmagYqAy0TNQkSRJkiRJkobOQAUAAICxZqACAABQwsZjoPIfPv2FcR+H3A5VfOGbKfvkA/m9z31lVAOVp37dOu7jj/dCT/26NQ8saszPN7UZqEiSJEmSJElFGagAAAAw1gxUAAAAStitHKicv/B2fv+zs/tHKh+Y9qWSruyPPp+yTz6Qv3jqxyMaR5w405kHFjXmgUWN+Ztf7NMwXXqumo+eNlCRJEmSJEmSijJQAQAAYKwZqAAAAJSwWz1QaT60PxWfnZOyTz6gTz6QGY/93agGEhtbTuSLP93VP77Q1fvCP+7KqsbjYzZOMVCRJEmSJEnSRMlABQAAgLFmoAIAAFDCbvVApXiosnlXU0l3sqvjhocSu492aJjGcphioCJJkiRJkqSJlIEKAAAAY81ABQAAoISN10BFei9noCJJkiRJkqSJkIEKAAAAY81ABQAAoIQZqEgjz0BFkiRJkiRJEyEDFQAAAMaagQoAAEAJM1CRRp6BiiRJkiRJkiZCBioAAACMNQMVAACAEmagIo08AxVJkiRJkiRNhAxUAAAAGGsGKgAAACXMQEUaeQYqkiRJkiRJmggZqAAAADDWDFQAAABKmIGKNPIMVCRJkiRJkjQRMlABAABgrBmoAAAAlDADFY22s91n0vX2qZJs5xt7sryxNjvf2JODBw9KkiRJkiSpxGtraxv3sYmBCgAAALcDAxUAAIASZqCikdbzm7M5U+jI6a72km3H669leWNtdrz+WhobGyVJkiRJkqTs2rUrb7/99riPTgxUAAAAGE8GKgAAACXMQEUjrXDudE53teftns5xP5bxqvnY/ixvrE3zsf3p7u6WJEmSJElSiXfixIk0Njbm8OHD4z46MVABAABgPBmoAAAAlDADFY20zrMnc7qrPecvvJ3fXOwuyXYfP5DljbXZffxA/vVf/1WSJEmSJEklXk9PTxobG7Nv375xH50YqAAAADCeDFQAAABKmIGKbmSgcuFfekqy3Sf6BionDoz3jzAAAAAAt4FLA5W9e/eO++jEQAUAAIDxZKACAABQwgxUZKBioAIAAADAjTFQMVABAACgl4EKAABACTNQkYGKgQoAAAAAN8ZAxUAFAACAXgYqAAAAJcxARQYqBioAAAAA3BgDFQMVAAAAehmoAAAAlDADFRmoGKgAAAAAcGMMVAxUAAAA6GWgAgAAUMJKc6BSyMn9dalv2HRFW3ZuT0vb8Zwdi/s5fyy7GjZnb2fh5nz/dTzOM28dytEzZwxUDFQAAAAAuIkMVAxUAAAA6GWgAgAAUMJKeqCyc09OnHkrpzr7OnMsba3bU9+wKbtOjMExv9ORttf358S5m/T9w3Ymx3dvyrbXO9JtoGKgAgAAAMBNY6BioAIAAEAvAxUAAIASVtIDlaZD6bzispNpbdqU+t1vjM1ZVMa1iTBQOZczx/fl8OmuMb3dnreP5tCeLdm86eXUrF2VmnVrUrdtS5pfP5az774XByoX0rxkXhZu7BjvAwEAAAAoSQYqBioAAAD0MlABAAAoYQYqV4462nZvSv1rR3Puwts5/87pvPV6Y3bu2JT6hk3Ztnt3jpzpuvz959/K0f3bs23bptRvq0/TgcM5db7vsneOZ3fD5uztLOT8hbfTXdiXbduacuLM4bTsrs+Whk1p2NWU1lNnhvz+88Pd/ztvpmVbffafOpbW/duzrWFT6rdtzWttb+XchZM50tR7nfqGTalv2p/OC2+ncHJfdjdt7v3atq3Z3Xo0hdt6oNKVo1tXZf3+jrwzFrf37pmc2LsxNWtXpa6xKYfajqSjsyOnTh7JkYPbs3ndqtRsqEvLyWsPYm6/gUpHltw7KXfObs6F8T4UAAAAgBJkoGKgAgAAQC8DFQAAgBJmoFL09XfO5Ez7nmxr2Jy9p7p6z0DSUpf6XXvSduqtnOk8nrYDDalvaEjr2ULOv9ORQ02bUr+7JcfPdOTMmdezt2lT6l97vXf0MdRApWFTtuzYngNvHc+pM8dydP/W1DfU50BnYYiBynD3/2Zatm3Klp0N2XvizXSeO5n2I9tT31CfQ4XClWdQOXsoOxs2pan1jbR3vpX2E3uys2FTdp0Y2evz3h2odOXYrprUbNicQ1c7I8tvOnJ095rUrK3Na51nDVQAAAAAuC4GKgYqAAAA9DJQAQAAKGElPVBp2DRkTUcuDTr2Z0dDQ46eK77uyRzZtSnbWjty9lRTtjRsT1vR5d2d+/Nay76ceufqA5Vdb50ZeHtNm7Jl//GcGzxQGeb+u/sGKg2H3uo93r5RzGvbNmX3qSsHKt2du9PQsDVHzhb6n4fCmWNpP9s1oufvmgOVd09k57o1aW4/kte21WbN2lWprW/IkUJXTr2+JXUbVqVm7cup2304Xe8WndVk/+a+y1Zl/dbtOXT6bC78y6kcerX3azVrV6Xm1dfS9e6xbF+3Jq+dPpZ9O2qzpn5fuvrHJW/l8O6NWb9uVWrW1qRuR1OOvX2u/9jOttVlzbrNOdrd9/3nj2Xfrt7vr63fmaMnm7Nx7cYc6T6VI9v67q/vuu8UmrN+3ZYcO30gO7euycrNNVneWJuNrXt7f5DOPpcPTHpfPtNQNA85+8v+r11onp077/hIntu4MPfde2fumDQp77v7I5lb05Ekw17e+01H88vZFbn7fZMyadKk3HnvlMzbeDbJgcy7q/drkyZNyqS75uZ2mc0AAAAAlAoDFQMVAAAAehmoAAAAlLCSHqjsbMlbnR05U+ir83iOtzakvmFrDhUKOde+46ojlvqW4zlzZGvqm/YPPAvLgDOyDDVQ2ZojZwcey5nW+t6zuQz6/uHu/9JAZdfJooFJ39eGGqicf6cjR16rS31DXXa07M6BtjdycoTjlOsbqKxKzYbN2XfyVM6+fTQt9X3Dk12H0vH2mZw53pDatauy/eTZ3jOk7Hg5NfU7c+TkWznTeSxHdq9Pzdr12ff2uSvPoPLusWxftyrrN63Jlj0HcvTkqb6vd2Rf/arUvLo9h0++lTOnj2TfjpdTs25Ljp3vyYV330rzhlXZ0namb5xyJDs3vJy6vUdz9jdn09XelLp1q1JTfyBn/6Un75zentq1tTn0dtFAZe2qrNmwMa8dP5bth5uyvLE2L21emwcbLlzfQGXSpNzxvnvz4JKaNGz8ZRbed1cmTbozD17H5UlHllTckUl3fyY/rGlIc0NNfjjl7kyadHfmHui73BlUAAAAAMaNgYqBCgAAAL0MVAAAAEpYSQ9Umg5dOS55583s3bEpO9pO9g1EGnP87On+x9Ffd1c6x2qg8np97+0MOVC52v0XBo1RrmOg0nd/ZwvHc7ytJS2v1ae+oS672k4WXT42A5W6N84UnblkfWrWbs6J31z6no68tqnve95+LRvXrs/h7uLbOZVD9auyfm9H3hlqoLJ2VWp3H0tP0f2+09k7KNlXuHzGlAu/OZrtfcfyTufO1K7bnGO/6cmFfzmbt3bVpGZr7xil95jeStOGVdn4+qm+AcuhbF5bk+bOcwMGKluOd+XCv/Rk94kDWd5Ym7qGmtxxX03OXudA5QNLis6I0nfmkzvuq0nHMJefPTA3d026OwuPZuDld0/KnQ8254KBCgAAAMC4MlAxUAEAAKCXgQoAAEAJM1AZfNnJtDZtyrbWjpwrtGRbQ30OdBYPQE7m6P7GHDjVlXMnm7KlYUeOd1++fndnS3bsbOz92pADlU3Z9daZAfd3ZNembNl7POeu+P5r3/9IByrnzhzKgdePpjB4HLNzX868M7YDlYaTl4ci545vTM2mppx69/IAZd+rvcORnjfrUrN21dDtOHbVgUpD+9kB93u2bWNqNmwvuo+e/rOvrNl1ovfyV19LV9FZWDb3jU0u/EtPLnQfyua1a9JyaeAyaDjTO1C5fEaVSwOVHbvXZtJd83LgugYqd2XegeKfvgtpfvDOTLprXnYPc/n25z6QSZMmDV1FjYEKAAAAwDgzUDFQAQAAoJeBCgAAQAkbaqCybn/DiKvdt3VA/V/fuzW1e7eO6jZvZmt21ealnXVZe8VlW/LrnbV5aVd91u3fmprG2ry0Y0N+vac+a1o259e71uWlHRvyyr6GrNu3JS/vrM1LjZvySsuWrG3Z3PvPTZtTu78h6/bVZ9WOdVnd0nfbezdl5Y7avLRjfV5+rff2anatz0s71ufXe4f4/mHvvz6rd9Rm1Z6i4x/wta15pbE2L+3anLX7tmZdy8as3FGbVc2bs2bvlqzZ82pWFx/vdbZ275asbdmSdfsbsv7AtoHtr8+vGl7Jyj2XL6t9rTYvbtuQtfsvfd+WrN7+Sn65e2vWvVabFxvWpWbv1iveQ7X7GrL+wNbU7Hglv9y1JesObMv6/ZuzsmHNgNtff2BbanfX5sVt67Nmf/Hx9F53xc76rN1dmxe3bew9hv2b81LDK3nptaJjbO49xt7rN2RN05q8uKMutX2Xr9u7Mb9sWJuX9/b+86rX6ooGKnOHHqh0LMm9ww1UZt+ZSXfNvfpApe/y3oFKRZYcOJqjRwfVcSExUAEAAAAYVwYqBioAAAD0MlABAAAoYUMNVCRdX3XbanLHR2pytm+gMqVooHJh45S8b8BAZVI+sKSj6KfvQObdPSl3fKQmHcNe/mDunHRnHiwewFw4kIX3VeTBmrMxUAEAAAAYXwYqBioAAAD0MlABAAAoYcUDlfbC6VHXcvhAf4eOHen/evOBljQfaMmxU2+VfEd2PZ3PfGpOnn99/I/lRtqxZ1fqG7fl2Km3crq7MLDODXngg/fmj9ed7P/aweX/I/d8+BvZ2nnp+3bn2x+7N//tp/tzunt/fvAn9+aeD07Pt1/akE2vvpDvf+kPcs8HZ2ZpWyGnu1/Psj+6N7/zpRfS2HY8pztfyWc/+P58tuj2e+93R75ddW/u+dicLF5Xn62vvpBvf+79ueeDM7OsrZDT7Rvyhd+/N//pW/V5s7uQ060v5Kt/8ge5p+xD+W+ffzqrX306n/3Y+3PPB/8g/+3zj2VF68Dbf3PXY/lPZffmng/+j3x1+YZs2var/OAv/2v+j/+zLHObLyQXGvKZ903KHR+Ym+caDqR54w9z313vyx2DBiqT7rg3Dy7ZmIaGX2bhlLsyadJdmds8/OXJ0Sz8wKRMuqMic5/bmIaNz2XefXdm0h0fSe+mpSPP3Tspd9z3XA50nB3nX1UAAAAASo+BioEKAAAAvQxUAAAASljxQOVG/vKxra2tv5MnT/Z//dJfcI73X7TeDnU1z0tl2ZQ8f2z8j+VG2rt3bxobG9PT03PlG+rCxtx3x6RU1Fw+j0fHknsz6c4H09z/pQOZe9ek3L3waN91mrPkMx/IXe+blEmT7sidH/hMfth8eWRx4IcfyV13TMqkexfmwIWafOSOO/JT5g2KAAAgAElEQVSRmiHOE3K2IQun3Js775iUSZPel7sqHsxzR4uO47n78r5J78tHftickU44egck92bec/Pykbvfl0mTJuV9d38kc2sun/Gko2ZuKu66I5MmTcqdd9+XeRtr8pk77ywaqFz9+tdz+yN6nkb4+AAAAAC4MT09BioGKgAAACQGKgAAACXNQOXWVRIDldvahRz44X25c9Kk3HHvZ7LwlxvTfPRsLuRCOg40pOa5JXnuwBDDl1wekCzpGPLi4e95mOvf6O0DAAAAML56egxUDFQAAABIDFQAAABKmoGKRtp7d6DS68KBX2belIrcfWfv2U76e9/duW/hgQw1UTFQAQAAAOBaenoMVAxUAAAASAxUAAAASpqBikbae32gMsCFs+k42pGzQ5845fK3GagAAAAAcA09PQYqBioAAAAkBioAAAAlzUBFI21CDVQAAAAAYAz09BioGKgAAACQGKgAAACUNAMVjTQDFQAAAAAYqKfHQMVABQAAgMRABQAAoKQZqGikGagAAAAAwEA9PQYqBioAAAAkBioAAAAlzUBFI81ABQAAAAAG6ukxUDFQAQAAIDFQAQAAKGkGKhppBioAAAAAMFBPj4GKgQoAAACJgQoAAEBJM1DRSLs0UDl//vx4v30BAAAA4LZw/vx5AxUDFQAAAGKgAgAAUNIMVDTSDh48mMbGxhQKhfF++wIAAADAbaGrqyuNjY05ePDguP/3u5FkoAIAAMBYM1ABAAAoYQYqGmmnTp1KY2OjJEmSJEmSpEGdPn163P/73UgyUAEAAGCsGagAAACUMAMVjabTp0+npaVl3P/CX5IkSZIkSbodamlpyZkzZ8b9v9uNNA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SZIkSSrNDFQAAAAYawYqAAAAJcxARZIkSZIkSZJKMwMVAAAAxpqBCgAAQAkzUJEkSZIkSZKk0sxABQAAgLFmoAIAAFDCDFQkSZIkSZIkqTQzUAEAAGCsGagAAACUMAMVSZIkaTR1Zf3sGXn+2NCXbf96RcrKyoqqyJTZi7L+Kt/fPK8yZWVlqXx0e7oGX961ObPLywbcXsXkGXl05b4rv/c6bq9j5bTe26leksP9Xz+cZ6f03vaU54/dBs+vJEmSbkUGKgAAAIw1AxUAAIASZqCikdWV7Y9WpKxsRmo6ir9+OEuqy1JWNiMrB3z9WO8HHScvyL6uzZldXp6H1ncNfdsdNZlWVpGHt3f131fz84uyZLMPSN6ejcXrsy8LJpel+tnDV17WtT4zysoze3PXVd4fN//4OrYvyLSKspRNnpfmrlv0vI70cY74ebkVr+sIXufrunwC1NWcRyt7P5z+9SFfq2NZOaP3Q+G32/MwLj8HN7mu5nmpLJtylVHBdTT4527wr1dDVgLv8/H6fXu43y8OL0p1WXWWHL45j3n4gcq0LFpZk5qalXl+0exMLuv9c9GVP0/7sqi6b3wyeUH2XfE4ewcq5Q8tSU1NTWpWLsmj08pTVlae2TUdQ77nrnV7/QOV8il59tLxH3s+08pHOlDpyvoZZYOGOEWVP5zNt/LXjlH9fI7B7Q5zPzf8684tb4x+nof78/84dzv+fjCi33dv1vt9rJ4fDdPIfs6GfT3G+PW/3Z+PiXNc3ge6PTJQAQAAYKwZqAAAAJQwAxWNtI71s1M++EPWx1ZmWllZ74ck1xd9SLJjfR4qL0vF17ena7gPqHU159l5C7Ky/wOkx/L8lLJUzmu+yv8ZXOPbWLw+IxioXPH+uNnH15H1D5WnbNqSbD92Cz/cM9LHOeLn5Va8riN4na/r8glQ/0Cl79fDwZcfW5kZZbfjQGWcfg5ucjf8gdvBP3cGKn2N0+/bw/1+cVMGKl1pfv7rmTa5vG+EUZnJ02Zn0eaOAd+z/esVVww0Dj87Zeix2rFnM6WsLJNnTE7ZUMfbN1CpfLTo+e1Y33tWlWkr0zH4GIe5vd6BSnUenlaRaX1jlGPPT0vFlIdTPZqByuR5qdm+PdsH13z4Fr8fRvPzOQa3O+EGKmP08zzRBypj/vvBCH/fvVnv97F6fjRMI/s5m/jDhNv13/9v9nF5H+j2yEAFAACAsWagAgAAUMIMVDTi+sYokxft6/9ax/qHUl5enYcmD/zwde+HJ8rz0PqOUXxA7Xb9gIrG7vUZwUDllh9fR2qmXWVMMKEzULkp9Q1UKqdNTnnF17N90P8RvWPljJRXTEl1+e32PEzMn4Mx/8CtgUpft8lAZXA3YaDSUTM75WWVefjZ9VkyY1oWrN+clUsezbya4lHH0AOVruZHU1lWlmmDznrSsXJGysqqs2jzkkwpK+sfjVx+nEMMVC6dwa560RBnSLn27fUOVKbl+WdnpGLGyhzr6cjKGRWZ9uzzmTGagcqUZ3Ns3N+Do3h/jNXtGqhc5Xma4AOV4d4XQ3btgcoN/b5roPIeyzDhRp6PiXNc3ge6PTJQAQAAYKwZqAAAAJQwAxWNvL4PQ/b/37q7svnhipRNez6bF01OWeW8NPd9ELP3/xLe9+GJSx9QW7k+ix6qTkVZWcrKJ+ehRdt7b6drfWaUVeTh7V3p6dmXRZN7zyZQVlaWsskLej942XU4NfNmpLqi9+uVUx4e8H8rP1wzLzMmV/T938wnZ8ajK3O477Ku5nmpLH8oKzcvyewplSkvK0tF9UNZsP7yBzC7Dtdk3ozqVJT3nelg8kOZV3R5T8f2LJk9JZXlvf+39CkPL8n2jqLnZpjju1rXOu7hbveGH1fX+jxUXplHN6/PghmTU170IderX290r0/X4ZV5dMbkVJSVpbxySh5esjLzrvsMKsXvj+Get6sc3+A6tmfJw32vZ1lFqmc8mpX7unLpQ0L91698tP89XXx8V3vehn0fXOt9NOhxDvv6DvG8XPP+uzZndnllvr6+JgtmT0nlgJ/D63vehvs5Ge51vublN/C8DvdzdCM/Z9d1/WvVN1CpXrAkM8or8vCAD4x1ZOWM8lR+fUlmVxQ/T1d7nrvS/GhlyiYP/ED6sZXTUlb+UGo6hrr/0TyvV/k5uOb7a5Sv3zXfl2P/6++lD/YtqVmU2dW9r2lF9YzLP1cdKzNt8BkuOmouf23wz90QHwQcya934/PreNHzXrMyj06b3He/s/Ns87FsX/RQ33NZnuqHn8++ruGe51H8vnCN4x7Rz9twv18MGqh07Xs2M8rLMvnR9ZffXyP6/bsr2x+uSNmUZ3O4pyvrZ8+4yodEhx6odNTM6D3j3KBfB9Y/VN77Z6iO3g+vl82oGXhWlKEGKpfOzvTQoO+9jtvrHajMSM2+5zOtYkZq9tVkRsW0PL+v5tYOVEbxPhzu52G4n8/L9f6ZtvzhzX3PaVe2P1o58Aw3XZvzcEVZJv/tc9e+3escqFz1150Rvw9v8Pe1G/rzwEietxeu/ef/sfj9YfBzPdyf52/b3w+G/n33Rt/vN/LnlzF53w73+/dV/zw+ul8fxvTPc8O+/sO/P0f67yvXer2HfT2G+nVopP9+es3X4xp/zhvwa89o/jw4xPNxHT9/Q97PDb0ug7vKr4fXep5G9Ov1bfo+UElmoAIAAMBYM1ABAAAoYQYqGnldaZ5XmbKKvg9cdjVnXmXvh6x6PyxRnUWHe9L/4cjJxR8UKUtZeXW+/vzm7Nu3PSvnTUlZ2eQs2NczxAftB/+fRI/l+RnlKav+ep5dvz3N29fn2YerU1ZWnQX7utKz7/9n796/3Lrr+9//K/3lrLPWt6ctPZ+QZCchSgHBtwjOFxGKgEQ0RFAq2m9FofqWdtrTryCtgCBCIKUVPV1DCIJSOcRyLvJt+xI5cZSxrfiisWONx9Z4bHk8s23PyHYSJ/A6P0ia0VykLY2269h6PtZ6/hB7RtraF2kMn/fstILGKJTIyi4WZWdGFDRG4dZi71JSfmNk+UJKZG0VC3mNxgIyxq9EcygmFTCywkll7WLz7/0yVlR2rfk6A0YmlFC2UFKpkFE8YGTCmebiEpft67Q/Xbbb7XEHf122opaR3+9XeGRUWbvc3N8u39fv8ak1Fiq2/r5ojzb2n1nngEov+63bb6J1SkoFjUwgrlG7qFIhp1TEkrGiylUb52/X32Ddcb+57Ae382itAZVux3et66br8zeuQ8sfVDxTULlSlp0KyRi/kiXHfb+5nRdux9nt79e7X93OhwGvM/fvd6k1oDJaUj5qybe4qLeuei2niOVXstjYN43roft+btyBIaB0ua72892K2Wsv2F3vfl11HbidX+u9LlzOS4/ff1vXlbFWX1fJkjP4guQ+3+9u2Pt463PZF1HKLqtSzisZbC5cjGVUKFdUysbkM6ZxJzTX/dzn50Kn7e73eutjQMUpZxT1NYZTloYp+v/8LqcCjc+LSq2HAZWY7Kojx6mpUswo5jeNP1s2YNU4ZxoL/pe+r32wZWlApaia48ipVWSnw7KssNKlFdvZw+O1BlTsWlXZsE/hkbB8oYwqNXt9AyrBjCorhzl7en/s9zx0vx56H1BpHsvF4ermELYxCqTKbdenX4lXN3swoNLlfaff83DQz7UBfx7ofb/t6P7z/8Db2efPKe/yz4PVn7sDnu8D/vwy8Hnr+nOvy8/jXn9O9bs/ehpQ6XJ+9v3vFbef/1yOx6r3oT7fV1yPR6efN1Z/Lq/v584V+6OnAZU1nmfg47KyFdvl+u/Idbxfv5vOAxraGFABAAAAAHiNARUAAAAAGGIMqNB6cgoxWa2FZeW0gotDJkXFfUahTHVxQbYvUVy2UMSfaFvwX2ssnojaHRbaty/UKKcUaPsN6I3KSgcbv028VozLZwJKLy6ycFQp5GWX2+40YozCyxZcNn5jaWNRd0X5TEZ22+M3FoGHlKnWVbOjskxImfa/L6YUjSRVdNy3b+3F/nU5Ltvt+roHfF11x1bUGPniKxe2u3xfn8encTedFYt4yykF1jmg4rrfXBZWtr4/VVq+4ClqGQVHK+ppQGWt/eayH6pu51GHAZWOx3fV4I7Ledi8Dpe9rubirojdy4BK9/Oi6nKc3f5+vfvV9fof9DpzPd9cWhxQqTTOAd/SHRVquYgsf1KlWrFtQMXtum0MBgbSjYXA9UpGIePTSIeF0evdr87K68D1/Frn87icl16//3a9rqJ51QZckOx6nvezPdfzfby53xvveY2/r2SCjbtqLN7Vaencdd/P/X0udDpf3N/fV5/fvQyopO3GcIovnl9+p4/1fH7XCouLpC1jKTSSVra4cqCjORjS+q3orXwRpVb81vLGcTGK5Bt/3jjnV5yDrYXayx4vqGRx9X7p5fEWB1Sc1h3vmsfZWeeAysrX2Wrxjnud3h/7PA97uB76GVBpfG/z+NdyClsBxWN+mVBW1Xpz3/hGVKy5PG6PAyod33f6fR8b8HNt0J8Het9vLj//D7ydK7fN7efXPo/Lf/HnweqfPwc73/t+P/X4vHX7udf153GPP6f6/nmuxwGVTudn//9e6X68XY/HqgGl9b2vdD4enX7eWNG6f+5cx4DKWs8z8HFZ2fLtcv93ZJ/v1++y84CGNwZUAAAAAABeY0AFAAAAAIYYAyq0rmp5RZqLIirZ5gI0p67Fu6ZEcqpWMgoaq/nbbOuLC0VaiyWX/qy3AZXGQsoOix8jthynpHTYkjGWApG4EumsCm2LTBoLOdrvOFBXve6olPAv3eWlXlXJzimTTmokFlbAMjLNhSDlVEAmkGp+3erctq+xOLT1Z37FFxc0dt9u18cd8HW1FvYsOy6Ldfm+vo7PZu2J+xq/Xb398Z2iRnzrvIOKy35zW1jZWDgZb563y7/HihVWL8xfY/vW2m9ux6vkch6tPaDS5fiu+Hr366RxHYZXXYe9Dqh0Oy8cFbse57LL31fWvV/drv9BrzPXx3erffFkzVbU8jXfA2rKRazG/nbaB1Tcrr/mnaya13hlNCjjTzR/k7135+vK68B9P633+HU/Lwd9/117QKXTdZVSeaAFyW7XQacBlRvwPr7s2m98fTUbkvEn2t4bG7/FOzha6WE/9/u53WG7+73eehpQaQ2TGJnQ6LJzqd/zZ6mayoWMRgI+BYJ+GWMUSrV/ZrTuXBLRqF1UsVhUqVxd+24U6YCMCWq0XJPjOHIqGYXMivfi1oLbWEaFQkF2LqWIz8j4R1So9f947QMq9UpOI9G4spXW/lvHgEogqXyxpFJpRa1BwY4/B/V3Hrqf1/0NqLSGq8O5qmqFmHz+hAp2XD4rKrtWUz5iyYo1ztfBB1Q6v++82u95OPDn2oA/D/S837r//D/4dq51Tnb7/Hx3fx6sPSA9wPk+4M8vg563bj/3uv487vXnVL/7o8cBlY7n57r+vdL5eLueryuOf7+fb+7Ho9vPG+3n+Hp/7lzfgMrqnyMGPS6r31Pat8v935H9vV+/284DGt4YUAEAAAAAeI0BFQAAAAAYYgyo0PqqKBM0smI5ZSON3/C+tOAxImNFlctGZEx46TcGtw+j1Nf4s54GVCLKliuqVFZUXfptpNWSrWw6oVjYL2MshdPlxm867bSQI9lagFZQMmTJ+MOKJzPKFUoqF5LN31Ta6wLpLtvn1FRd/LOqas7y7ei03W6PO9jrqjd/m+yK41KvN347fLfv6+v41BqLdNdYoJfwr3NAxWW/DTSgEu1xQGWN/ea2H9zOo54HVJLtC5BWDqh0Ow/XWNTZz4JUl+uk+3Euu58H69qv7tf/oNdZb4/fpWW//b8xyOeLF1Sr5hSx/EqWnMXFvsFMpYfrr/3cKCkdMAqkumzLuvfrWgMq3c6vdT5P1/PS/brp7fgt1dh3wQ7XVXrtBcnVbOMuNb0sSO7z/e6GvY93Wfhb6rjwt9t+7vNzu9N293u99TigEkwWVC0lFTBG4ezScej3/Fm5nXYsomzVUWU0JGPCylWX/q4xoLJ0x6S1qygT6rBwNDi6dB4t3olu6f3ZKTbulBJa9hvbe3u8ZQMqq/bnOgZUQpnld6ZZdZw6/BzU53nofl73OaBSr8mOWbKieRWSAfmitmq1vCKWTyO2rbjPaix+9mRApfP7zqvrOg8H+Fwb9OeBnvdb95//B9/OFdvVw+fnu/nzYNWAiifn+/p/fhnsvHX//Hb9edzzz6k+94fr8e/l/Ozj3ysux9v1fF1zMKH39xX349Htc7v9HF/vz509DKisuP7W3J6Bj8vK+hhQia4xoHKTnQc0vDGgAgAAAADwGgMqAAAAADDEGFCh9dUc2PCFFDBGkVzbbwCtZhQyloJBSyaYXrGwcv0DKk4pIb/xK9G+QMUpazQWUcKuqVZIK5HMtS0Aay7S8CdVcloLORp3fVl6HWWlg0ZW1FYl3xioybX9FnKnOCJfcyFILR+V1T5wU28sDA34I8pW3bev07503+7ujzvo6+q4gMjt+/o8PtVsqLEwpn1xYDmtgFnfgIrbfnNbWOkU4/KZgFLl5b+RN2YtDRGsZ0DF9Tx1OY/WHlDpfHxrq77e5TwccEGq23nhdpxdz4P17leX82HQ68z9fHNp2YBKvXFHJV9MuUxEVusx2gZU3K+/xnmQChgFYrE1Fql5c76uvA7cz691Po/Leen1+2/X6ypWkNNcENk+EOcU4vL1tCDZ/Troa3uu5/t4nwt/3fdzf58LHbe73+utpwGVoEYrjccqJvyNQdrFYa/1fX63tq0xoNI4RywTVLqy9Hc9DahUcwobI188q0KxcaeVYrGg3IhfxoRWDPouH1Cp16vKhk3bnex6f7z/8gGVju9PfS5A7+F66G9ApXGtWL6I4gGr+bqryoSM/LGo/FZz6MiTAZXO7zu1Ps/DQT/XBh9Q6XW/df/5f/DtXL1N7p+fvR+X/+rPg1WDoQOe74P+/DLoeev6+e3287jHn1N97w/X4+/y80uf/15xO96u5+uK49/3z0eux2OwAZV+f45w3//rG1Dp/7pY8fON678j+3u/fredBzS8MaACAAAAAPAaAyoAAAAAMMQYUKH11liYYWRWLfhqLI4wZsUiynUMqORCjbu0lKs11esVjYaNjBVRKldQsZBTOtZYZNpaGOozlsKpnAqlkgq5UcUDRlY0p2p9aSGHsUJKZAsqFvMajQdkTECpktNc9OFTLFNQuVpV2R5VLGBkjF/JQk11p6RkwMiEEsoWSioVshoJGFmRbHOxSfft67gfXbbb9XUP/Lo6LCBy+74+j0+9llfM19x/dlFFO6N4wJK1zgEV9/22cvtWPn5JqaCRCcSVsYsqFXJKRay2RcvrG1Bx3Q9u51GHAZVOx3f1deP2/O4LUrvtN9fzwu04u/39Over6/U/6HXm+v2OypmkEml77QXaKwZU6jVbMcvIZ7UtwmsbUHG//hqPW04FGndFCK347exena+rrgO382u914XLeenx+++a11Ws/boqasRnZIVTyhXLKhUyigV8snpckNzv+90Nex/v984Vrvu5z8+FTtvter3193mxfEClcf3FfUa+uK3auj6/HRVGQookRpWzbY1Gwkrlc0qGjEwg1bbvehtQqdnRpXNr2XnRuDtKJF9bdk0sH1CpyymMyGeMIrlqX4/X+4CKy/tba0AlkFR+cSCmvZKq3RbC97sAvYfrod8BlcZv5DcybXcyWvX+6tGASsf3nX7fxwb8XBv054He95vLz/8Db+eK/dLj5+e79fNg1WDogOd77z+/5Ne8vgc+b11/7nX5edzjz6n+P1/cjn/387Pff6+4HW/383Xl+1Cfn2+ux2OwAZW+f47o4fpbz4BK3+fBqu1y+3dkv+/XN/o8cPucp2GJARUAAAAAgNcYUAEAAACAIcaACq27Wl4RY2QCaZWX/V3zN4IaS7GOi9HW+LNVC+3rKmeiClhGJjTaeA6npOxIWAGfkTGW/OERZUqtxWY1FUfjCvmtxsI4y69wfFTF5m8ebSzkCCmdSysa9MkYI18wqpRdXfz+Qqr5fManQCShXLGgZMgnY0WVr9VVr9pKRYPNwRyfgrFRFdp+s2n37etU9+12e9yBX1e10wIi9/3R3/Gpy6nklYwE5DNGlj+keKagbNha14BKL/tt1fatOoeLGo2H5G9/jZWlx1/fgEoP50G382jNAZUux3eN66br8/ew0LP7fnM/L9yOc9e/X/d+dTsfBrvOenn8fNisWDC5/LGXDajUa7JjVmOhWal1ji8NqPT0flSvq15OKbDqNyh7eb6ucR10Pb/W+Ty9LED28P3XKSXl98WUy6ea15UlfzCmdHHp66t2SpFA43j7gzGlC7ZG/P7eFiT3+X53w97Hq/0u/HXfz319LnQ8X3q4Xvv5vFg5oFKvq5qLyjJ+JRa/p7/P72phVCORYPPzo/k9kaTylfav62VAxVEh7pOxYqu/pvmeYMWagzQdBlQWB4MDaZX7eLzeB1Rc3t9aAyqmU23vc2sev37PQ/froe8BlXpFo8Hld6JpLBA2CqYrbY8z4ICKy/tOf+fhgJ9rA/880Ot+cxtQ8eDzoZ/3vRXvI++2z4PVn7uDnu+D/fziyXnr9vnd7efxvt8f3Lanz88X1+Pvdn72+++V7sd700sux2Ot96F+/33a9XgMOqDivj0r33fcrr/1DKis5zxY9X7Y9d+R/b9f39jzwO1znoYlBlQAAAAAAF5jQAUAAAAAhhgDKjQstRYAd7ubyc3Yrfq6iONL7tXyUVlWRLkuC+ro3R/X+c1cTfloZMWd5IiIbqKcklKxTkNIREQ0LDGgAgAAAADwGgMqAAAAADDEGFChYelWXQB8q74u4vhSl5yKinZWIwEjX+vuCnTTxnV+M+fIjkY4dkR0k+aoNJpou2MXERENawyoAAAAAAC8xoAKAAAAAAwxBlRoWLpVFwDfqq+LOL7UpXJaIcuSP5xUnnPjpo/r/Oauks+p5Nz47SAiIiIiWm8MqAAAAAAAvMaACgAAAAAMMQZUiIiIiIiIiIiIiIYz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hrOGFABAAAAAHiNARUAAAAAGGIMqBARERERERERERENZwyoAAAAAAC8xoAKAAAAAAwxBlSIiIiIiIiIiIiIhjMGVAAAAAAAXmNABQAAAACGGAMqRERERERERERERJKeixkAACAASURBVMMZAyoAAAAAAK8xoAIAAAAAQ4wBFSIiIiIiIiIiIqLhjAEVAAAAAIDXGFABAAAAgCHGgAp50cLCghYWFjQ/P69Lly4tdvHixYFqPc78/Lzm5+e1sLBww18rERERERERERHRrRIDKgAAAAAArzGgAgAAAABDjAEV8qJLly5penpaR48e1csvv6wXXnhB2WxWTz31lH7605/qySef7Luf/vSn+vnPf67nnntOL774og4fPqypqSnNzc3d8NdLRERERERERER0K8SACgAAAADAawyoAAAAAMAQY0CFBu3ChQuamZlRpVLRwYMHtW/fPu3du1e7du3S9u3btW3bNm3durWvtm3bpm3btmnHjh166aWXVCwWVdizRzt37dKOZvbOnbJ37tT58+dv+D4gIiIiIiIiIiK6GWNABQAAAADgNQZUAAAAAGCIMaBCg3bmzBlNTExobGxMe/fu1bFjx3T27FnNzMzo/PnzOn/+vGZmZvqq/fvOnj2r8vi4fv6L/9A/fOOb+rPYV/TgwxE9+PmH9cBDn9fxSuWG7wMiIiIiIiIiIqKbMQZUAAAAAABeY0AFAAAAAIYYAyrkxf+JffjwYY2NjWn//v06c+aMrly5omvXrunXv/71QL3xxhuamprSrhdf1Df/KalPfvozuveDH9Lv32HJWHfrtrvu0eEj5Ru+D4iIiIiIiIiIiG7GGFABAAAAAHiNARUAAAAAGGIMqNCgjY2NqVgs6ujRo5qentb8/Lzeeustvf322wPnOI527t6tx5/4Z33u4S/I8v2BjHW3fv8OS3fee5/e9wG/xo8eveH7gIiIiIiIiIiI6GaMARUAAAAAgNcYUAEAAACAIcaACg3arl27tHPnTp04cUKXLl3S1atXde3aNV27dm3d59Ply5d15swZFV8d0xP/8q/64pf/TB/8w4B+77136D2336m773u/Ph3+Y/35V76qE5OTN3wfEBERERERERER3YwxoAIAAAAA8BoDKgAAAAAwxBhQoUF74YUX9Pzzz6tSqejKlSu6evWq3nzzTb3xxhvrbmZmRtt37NRjP3xCn/+TL8n3wQ/pvXfdo/fcfqduu+tufTT4CaUe/4E2b92u87OzN3wfEBERERERERER3YwxoAIAAAAA8BoDKgAAAAAwxBhQoUHL5XLauHGjjh8/ritXrgzUpUuXdKpa1Z6XX9ZjP3xCD3/pT/X+//4R/e5tt+v377B0570+ffijH9OX/+Iv9OwLL+j06WldunTphu8DIiIiIiIiIiKimzEGVAAAAAAAXmNABQAAAACGGAMqNGgbN27UM888o2PHjg38WNNnzmjz1q169LHv64+/8EXd+wG/bmveOeWOe+7VhwMf0598+ct6/Ac/1Ni+/bp48ZIWFhZu+D4gIiIiIiIiIiK6GWNABQAAAADgNQZUAAAAAGCIMaBCg7Zx40b96le/0vj4uBYWFvpufn5ec3Nzmpg4oV27X2wMp0S+qD/48B/qd2+7Xe+5/U7dfd/79akHHtRXvhZX8tvf1i9+8QsdPXpUly9fvuGvn4iIiIiIiIiI6GaNARUAAAAAgNcYUAEAAACAIcaACg1aa0ClXC7r0qVL66parerZ519Q8juP6sHPR/S+939Qt911t95z+526/Z579f/c/0f6Tup72rhpk37+i1/omWee4bwiIiIiIiIiIiIaMAZUAAAAAABeY0AFAAAAAIYYAyo0aBs3btTTTz+tI0eO6MKFC7pw4YLOnj2rffv3a+t2W1u329qxc5deKb6qI+WypqenF79uZmZGx15/Xdt37NC3Hv2uHnzoYd33oQ8v3jnlrvver09+5gH9zd//g5574QUdOnxYL+TzevbZZ1WpVG74ayciIiIiIiIiIrqZY0AFAAAAAOA1BlQAAAAAYIgxoEKD1hpQOXz4sObm5jQ3N6cj5bIe/d5j+sznHtJnPveQIl+K6h+++Yie/FlGB0olzc3NaXZ2VhMnTuiZ3CZ9M/ktffaPH9I97/+AjHW33vPeO3T73e/Txz7xSX3r0ZS2bNuuI+WyJiYmtHXrVgZUiIiIiIiIiIiIPIgBFQAAAACA1xhQAQAAAIAhxoAKDVprQOXQoUOanZ3V7Oys9u3fr9jX/krvuf1O/e5tt+v2e+5V8FOf1l99/W/0y2xWY/v26dWxMW3eslWPfOvb+szn/lg+/4dW3znl7/5em557XpWJE5qePqOTJ09q+/btDKgQERERERERERF5EAMqAAAAAACvMaACAAAAAEOMARUatI0bN2rDhg06ePCgZmZmNDMzo3379+ur/+uvddtd9+g9t9+p99x+p6x779NHg/frr//27/SDJ36kx37wQ/3vbz6iT4c/p7v/oHHnlN977x16793v00eD9+tbj35XW7Zu05EjZZ09e1a1Wk0nTpzQtm3bGFAhIiIiIiIiIiLyIAZUAAAAAABeY0AFAAAAAIYYAyo0aK0Blddee021Wk21Wk0HDx1S6vuPK/RgWPf5P7x4J5U77rlXnwh9Rl/40y/r81/8kkIPhnXvB/2Ld06xfH+g+z/9Wf31yN8p9+yzOl6paHp6WjMzM6rVaqpUKtq6dSsDKkRERERERERERB7EgAoAAAAAwGsMqAAAAADAEGNAhQatNaBy4MABnTlzRmfOnFGlUtE229YTP/oXPfDQ51fdSeXeD35I937Ar7vue7+MdZd+77136La77lHg40H907e/oxc2b9HBQ4d0+vRpnTlzRmfPntX09LRef/11bdmypY8BlZqK2YQiQb8sY2SMJX8wqmSuLOe67peyUgGjYOZdPERTyytsfIoXncZ/O7YixlKs4HT8nloxpbDPyASSKjnvgtdwS+WolE1rtFDt6eudUlJ+E1K22uFrejieAz2+W+s4v26K64aIiIiIiIjoFosBFQAAAACA1xhQAQAAAIAhxoAKDVprQGX//v2anp7W9PS0Tp06pfGjR2Xv2KFHvvVthR783LI7qbT3nvfeIeve+/SJT31a8b/5W/0ql9Ox11/XqWp1cTDl9OnTmpqa0rFjx/oYUHFUTodkjF/RVE6FYkmlgq1MIiyfsRTJXs9F8DfBQnunpEwypVyl9d9uAwQ12VFLJjyqYnV9Qw/UraqyISN/stTT8NS7fkCl7/OrrpviuiEiIiIiIiK6xWJABQAAAADgNQZUAAAAAGCIMaBCg7Zx40Zls1nt27dPU1NTi506dUrj40e1Zdt2PfGjf9UDDz28eCeV1nDK7733Dt1m3a2P/I+P65Hkt/TsCy/oQOk1VatVTU1NLQ6mTE1NqVqtanx8XJs3b+5tQMUpKuEz8o0UVyz4d1Qc8csEUipft/1yEy6072FAJR9ea3+SN91iAyrr2p6b8LohIiIiIiIiusljQAUAAAAA4DUGVAAAAABgiDGgQoPWPqBSrVYXO336tE41h0q22zv0SPJbCj34OX3gv39Et9/9Pt1+z7163/s/qE+EPqOv/fXXteFXz6g8Pq4Tk5M6ffq0qtXqsvOqMfAyrnw+r02bNvU0oDLiM7JieVVX/l21pEKhrNri11aUT0YU9BkZY+QPxZUu1Jp/V1DM8mvEzisVC8lvjIwVUDRdXPx+p5JTIhKQzxhZ/pDiozkluy207/Z8HV9PczvyOSXCAVnGyBeMKVOqqpiONh/LUjCeVdlpbVdeyUhQPqvxPL5AVEm72nw8WxHjU7zotP13pwGCxvCEMc38CZWcuuq1okbjIfktI2N8CkYSypWXHi9q+ZUo2EpFArKC6c4DQR33R035iJEJZZcdw5odk2WCGq30sD/X3A5HpYRfJrB8m6q5sIwVVb62xjbWcgobn0aKbfunll/6sx7Ok0o+qUjA19iHVkCRRE6Vel31elnpQNv+bQ5PdTt+rQGS0XxasWDjMX3BiFLLju+K49nHeef6+K77w/386vu6ISIiIiIiIiLPY0AFAAAAAOA1BlQAAAAAYIgxoEKDtnJA5eTJk8s6cWJSh48cUX7LVv3zv6T1heiX9cE/DMj/kY/qU599UMlHv6vcs89p3/79mpycXPa9k5OTi3/WGlDZvHlzbwMqdUeldKg5UBHWSCoru1hZ4+4UVWUjlkxwRBm7qFLRViYelDFBpcqtwQMjyx9UPFNQuVKWnQrJGL+SJUf1WkFxn1n8/qI9qnhz2GDthfYuz9fp9TS3w/giStllVcp5JYPNQYNYRoVyRaVsTD5jFLVrat2NwgonlbWLKhbyGo35Zayo7Fq9zwGVulbdQcUpKRU0MoG4Ru2iSoWcUhFLxooqV603B0OM/H6/wiOjytrlDncG6b4/avmILBNuu5NHTXbUkgllmkMrbsdv7e1wSgn5TUDpctt2hIysmL00uNReTwMqXc6TclpBYxRKZGUXi7IzIwoao/DiObLyDirdj19jgMTIWCElsnbz7wNLz7fqePZ33rk+/qADKn1fN0RERERERER0PWJABQAAAADgNQZUAAAAAGCIMaBCg5bL5bRhw4ZlAyqTk5M6ceKETpw40RxSOaHDh49ox85deuJH/6qvj/y9vv53f6/kd76rTc89r0OHD+t4pbL4vRMTE5qYmNCJEyeWDa30N6BSV73uqFLIKhWPKORv3aHCp1A8Lbs18FBOKdB+N456XfV6WemgkT9RktMcPFgczKjXF4ceIrajaiYkYyJtAxStx+yw0N7t+Tq9luZ2BEeXHrOSCcqYyNIdP5ySEv7W11SUz2Rktz1PYygjpExzgGSQARWnGJfPBJQqLR9QiLa20bEVNUa+eIeBj173R/Mxw7nqsueItP7b9fh12A6npKTfKJAuN/67klHI+DTS6fX3OKDS6Txp7a/04jCIo0ohL7vcuoPJygGV7sevNUASzlaXv+6AkRXNq7byePZ53rk+/oADKn1fN0RERERERER0XWJABQAAAADgNQZUAAAAAGCIMaBCg7Zp0yZt2LBBY2Nji+fAyZMnNTExoUqlstjx48d19OhRlV57TcWxMb06Nqb9Bw6oXB5f9nWtrz1+/LgqlYomJycXH3N8fFxbtmzRc889p4mJib631amWlE/HFbKMjH9EhVpdtVy4ObiyRhF7cUAlnK8tPVbzzyJ2TcW4TyaYUaX9uZyiRnxrL7R3e76aHZW1+Gd+xVsDBovPuTQQUM2GZPwJFZ3W4zfuurE0xFJVyc4pk05qJBZWwDIyHg2oVDIhGV+87bkbz9e4C0lhcTAk0r7f1sh1/7fumBLOqVqvq5aPyrKii0M57sev03Y4KiX9MoG0yvW6KqNBGX9CJafDtvY4oLL2eeKo7pSUDlsyxlIgElcinVWhXFu175YGVLofv8YASfsdYJqvKeGXCaRUXnE83ffzimvF7fEHGlBx+r5uiIiIiIiIiOj6xIAKAAAAAMBrDKgAAAAAwBBjQIUGLZ/PK5fL6dVXX1WleReU9juptO5+MjU1pTNnzuj8+fO6cOGCLly4oLm5OdVqNU1NTS0Ooazs1KlTqlarmpiY0KFDh7Rt2zZt2bJFk5OT3betnFE8mli6U0pbjcX3luIFp7lwP6JsubJqUKZSddYcDFk2oDKy9kL7hL/bgEq356upuvhnVdWclc+5ekCltNaASq2gZMiS8YcVT2aUK5RULiQ9u4NK1wGVaHNAxbIUtTs9Xo/7o15XzY7JMhHlqlXlI5Z88cLiQIX7/uy8HUtDGCWlA0aBVLnzHWzWGsioZht3XSm6nSdLd02plmxl0wnFwn4ZYymcbj3nigEVl+PX2Pbg6gGS1tDNmgMq3ffz6n3T5fFd94fLgEqf1w0RERERERERXZ8YUAEAAAAAeI0BFQAAAAAYYgyo0KC9+OKL2rZtm/bu3atDhw6pUqno9OnTOnv2rM6dO7fYzMyMzp8/r7m5OTmOI8dxNDc3p9nZWc3MzGhmZmbZ1587d061Wk3T09M6deqUyuWyxsbGtGvXLu3Zs0fVarX7tlUyChmjcHaNIZHCiHzGr0TJkVNKyG/8SrQvtHfKGo1FlLBrroMH1WyosfC/fRCmnFbArL3Q3vX5Or2ePgdUavmIjAkrV2t77uKIfB4NqDjFuHwmoFR5+R00YlZzQKbHAZWe9kfNVsyyFMlkFLH8y4Yi3I9ft+1o7K9ALLbGMMaKmgMZ8fbnLsTl63FApVZIK5HMtQ1kNIc9/Mnm8Vs+oOJ2/BoDJEbhbHXZ60kHl+5g0348+z3vXB/fdX90P7/6vW6IiIiIiIiI6PrEgAoAAAAAwGsMqAAAAADAEGNAhQbt4MGD2rt3r/bs2bNsSKV115RBOnXqlCYmJjQ+Pq5XX31VL774ovbu3auDBw+qVusyzFGvq16vqTDilzE+hROjyuVtFQp55UZHFLKMrGi2OSxQ0WjYyFgRpXIFFQs5pWN+GSvaWDzvdmeMWl4xn5EJJZS1iyraGcUDlqyOC+1dnq/T6+lzQKUxzOBTLFNQuVpV2R5VLGBkjF/JQm3gAZW6U1IqaGQCcWXsokqFnFIRS8aKKtccgOllQKW3/VGTHfPJGNM20NHj97tsRzkVaDxuaMXdPFbt/6JGfEZWOKVcsaxSIaNYwCerxwGVxvCGpXAqp0KppEJuVPGAkRXNqVqvq16vKhcysmI5las11+PXGiAxVkiJbEHFYl6jsYCMCShVctY4nv2dd+6P77Y/XM6vvq8bIiIiIiIiIroeMaACAAAAAPAaAyoAAAAAMMQYUKFBO3nypI4cOaLdu3crn89rz5492rdvnw4cOKBSqTRQBw4c0L59+7R3715t27ZNW7ZsUalUUrVa1dzcXA/bV1UhM6JoOCi/ZWSMJV8gpFgqr3L7kINTUnYkrICv8TX+8IgypeYAjNuASr0up5JXMhKQzxhZ/pDimYKyYavzQvtuz9epPgdU6vWaCqmoApaRMT4FIgnligUlQz4ZK6p8dcABlXpd9VpRo/FQc982n6Oy9Hi9Daj0tj+cQlyWMQqky/19v9t2lFMKrLpTyNpV7ZQiAUvGGPmDMaULtkb8/p4GVOr1moqjcYX8je83ll/h+KiKbXdIKWeaxys0qrLL8dv0UlJ+X0y5fErRoK/xuoMxpYtLr3vV8ezjvHNKLo/vuj/cz6++rxsiIiIiIiIi8jwGVAAAAAAAXmNABQAAAACGGAMqNGjnz5/X1NSUxsbGZNu2du3apd27d2vnzp3asWOHbNteVzt27NCOHTsWH2/Hjh3as2ePJiYmNDc3p0uXLt3w1043f7V8VJYVUa5247eFiIiIiIiIiOi/OgZUAAAAAABeY0AFAAAAAIYYAyo0aAsLC7p48aKq1aqOHDmil19+WVu3blUul1M2mx2oZ555Rps3b1ahUNDBgwc1OTmp2dlZLSwsaGFh4Ya/drqJcyoq2lmNBIx8MVu1G709REREREREREQ3IAZUAAAAAABeY0AFAAAAAIYYAyo0aFeuXFG9XtfFixd19uxZHT16VGNjY3rxxRe1fft2bd++Xdu2beur1vft3LlTr7zyig4fPqypqSk5jqOFhQVduXJFly9fvuGvnW7iymmFLEv+cFL56rtge4iIiIiIiIiIbkAMqAAAAAAAvMaACgAAAAAMMQZUaNDaB0Xm5+d18eJFOY6j2dlZzc7O6vz58+uq9b1zc3O6ePGi5ufnF++awnAKERERERERERHR4DGgAgAAAADwGgMqAAAAADDEGFAhr7py5YquXr2qN998U9euXdPbb7+td955Z6DefvttXbt2TW+99ZbeeOMN7pxCRERERERERETkYQyoAAAAAAC8xoAKAAAAAAwxBlTIyy5fvqwrV64sdvXq1YFrPdbly5cZTiEiIiIiIiIiIvIwBlQAAAAAAF5jQAUAAAAAhhgDKkRERERERERERETDGQMqAAAAAACvMaACAAAAAEOMARUiIiIiIiIiIiKi4YwBFQAAAACA1xhQAQAAAIAhxoAKERERERERERER0XDGgAoAAAAAwGsMqAAAAADAEGNAhYiIiIiIiIiIiGg4Y0AFAAAAAOA1BlQAAAAAYIgxoEJEREREREREREQ0nDGgAgAAAADwGgMqAAAAADDEGFAhIiIiIiIiIiIiGs4YUAEAAAAAeI0BFQAAAAAYYgyoEBEREREREREREQ1nDKgAAAAAALzGgAoAAAAADDEGVIiIiIiIiIiIiIiGMwZUAAAAAABeY0AFAAAAAIYYAypEREREREREREREwxkDKgAAAAAArzGgAgAAAABDjAEVIiIiIiIiIiIiouGMARUAAAAAgNcYUAEAAACAIcaAChEREREREREREdFwxoAKAAAAAMBrDKgAAAAAwBBjQIWIiIiIiIiIiIhoOGNABQAAAADgNQZUAAAAAGCIMaBCRERERERERERENJwxoAIAAAAA8BoDKgAAAAAwxBhQISIiIiIiIiIiIrrxHTo2pUd+vFUf/8uf6LfvT+m370/p43/5Ez3y4606dGzqujwnAyoAAAAAAK8xoAIAAAAAQ4wBFSIiIiIiIiIiIqIb1/z8gh57apdu++zj+u6Tu2UXK5q9eFmzFy/LLlb03Z/ulvns4/r+U7s0P7/g6XMzoAIAAAAA8BoDKgAAAAAwxBhQISIiIiIiIiIiIroxzc8v6ONfGdVD/+9/6vS5S/rlltf0xW9s0N0P/Uh3P/QjffEbG/SfWw9qeuaSPv8P/6mPf2XU0yEVBlQAAAAAAF5jQAUAAAAAhhgDKkREREREREREREQ3psee2qU/+cbTqs0u6DNf/7k+HP3/9OKBSV2qv6Gz5+f1i82v6WOxn+gL33ha55y6Hv7f/6nHntrl2fMzoAIAAAAA8BoDKgAAAAAwxBhQIS+an5/X7OyspqenValUdOjQIY2NjWnv3r3au3evXn755b5qfd8rr7yiUqmk8fFxVatVnTt3TpcuXbrhr5eIiIiIiIiIiGjQDh2b0nsf+IHOnJ/Xp7+e0W99JKk//9ZG/frXv9H45IwuLlyVJNmvTujOh/5Vf/btZ3V2dkG3PfC4Dh2b8mQbGFABAAAAAHiNARUAAAAAGGIMqNCgLSws6OLFizp9+rTGx8f18ssva/PmzdqwYYMymYx+9rOf6amnnuqrn/3sZ8pkMvrlL3+p5557Trt379bBgwd16tQpzc7OamFh4Ya/biIiIiIiIiIiokF65Mdb9f1MQb/c8pp+6yNJ/dZHkgr8xag+FvuJ/u8HntBn/vY/JElvv/Nrfeh/PqkPfHlU+ZeP64lfvqxHfrzVk21gQAUAAAAA4DUGVAAAAABgiDGgQoM2MzOj06dP6/DhwxobG9Phw4d19OhRlctlHT58WIcPH9ahQ4f6qvV9R44c0fj4uMrlsg4cOKADBw5ocnJSMzMz3EmFiIiIiIiIiIhu6j7+lz/Rrn0n9MVvbNBvfSSp//Pjj+p3PvV93fbgP+uuh9P69pMvSpLOzdUV+GpGH/vaz/VPTxb08qGq7v/qk55sAwMqAAAAAACvMaACAAAAAEOMARUatFOnTuno0aPas2ePdu/erRMnTqher+vatWv6zW9+M1DvvPOOrly5onPnzunVV1/Vjh07dPDgQVWrVc3Nzd3w105ERERERERERLTefvv+lJxLV3T7gz/U//E/vtMYTgn/s+6O/Fj/89Hn9dbb7+g3v/mNvvHvu/XJv92gT/3d0/rzVF4X62/o//rk9zzZBgZUAAAAAABeY0AFAAAAAIYYAyo0aIcPH9aBAwd08OBBHTt2TOfPn9cbb7yha9eu6Z133hmot99+W2+++aYuXbqkyclJHTx4UKVSSYcPH1atVrvhr52IiIiIiIiIiGi9tQZU7vzcE/pv939P5oEndNfDab0/OqpzTl2S9JPnX9Nn/2GjPvfNTXroH59T/Albl+pv6ncYUAEAAAAAvEsxoAIAAAAAQ4wBFRq0l156SXv27NHExIQuXLigq1ev6u2339bbb7+ta9euDVTrcd566y3Nz89renpaBw4c0Msvv6xqtXrDXzsREREREREREdF6+/hf/kS79p3Ql//pGf3epx/XnQ/9i+770r8r+L9+oVeOTOvV8TN6+J+eUyT5gr706BZ9+Xtb9W+bDmrf0bO6/69+6sk2MKACAAAAAPAaAyoAAAAAMMQYUKFB27Ztm7Zs2aJKpaKFhQVdvXp18fi/+eabA9d6nMuXL+vs2bN65ZVXZNu2Jicnb/hrJyIiIiIiIiIiWm+P/Hirvp8p6Onth2UefEL3fOHH8v/5k/rE13+px/7jFT3x9D598dt5/dlj2/SVH+7U1360W8WjNf3kuZL+8d+2erINDKgAAAAAALzGgAoAAAAADDEGVGjQcrmcNm7cqOPHj+vq1avXtZmZGe3evVvPPvusKpXKDX/tRERERERERERE6+3QsSnd9sDjOju7oGgyp/u+9O/6w9hTeviRTYv/+23sB7a++qPd+vq/vaR/z4/LmX9Dtz/4Ax06NuXJNjCgAgAAAADwGgMqAAAAADDEGFChQdu4caOeeeYZvf7667p8+fJ1q16v6+zZs9q5cycDKkREREREREREdEv0/ad26U//8WnNXKjrq4/l9dGvZvTF5LOL//vtX/1LYzjlJ1uOav7KW4o9+pwe/9luz56fARUAAAAAgNcYUAEAAACAIcaACg3axo0b9atf/UpHjx7VwsLCdevSpUs6ffq0bNtmQIWIiIiIiIiIiG6J5ucX9PGvjOpP//FXmnHq2lo8oUcze/WXj2/T36R3azRf1v7jM7pYf1Px7+f1R3/1U83PL3j2/AyoAAAAAAC8xoAKAAAAAAwxBlRo0FoDKuPj45qfn79uXbx4UVNTUwyoEBERERERERHRLdX8/IIee2qX3vvAD/Rvz4xpbPyM5i+/qYUrb+lg5Zx+vuWw7gw/ocd/ttvT4ZR6nQEVAAAAAID3GFABAAAAgCHGgAoN2saNG/X000+rXC7r4sWL160LFy4woEJERERERERERLdsh45N6ZEflvgovwAAIABJREFUb9X9X3tSv/NH39Pv/NH39Mn4U/rHf9uqQ8emrstzMqACAAAAAPAaAyoAAAAAMMQYUKFBaw2oHDlyRI7jXLfm5uZ06tQpbd++nQEVIiIiIiIiIiIiD2JABQAAAADgNQZUAAAAAGCIMaBCg9YaUDl06JBmZ2evW+fPn9fk5KS2bdvGgAoREREREREREZEHMaACAAAAAPAaAyoAAAAAMMQYUKFBaw2oHDx4UOfPn79uzczM6MSJEwyoEBEREREREREReRQDKgAAAAAArzGgAgAAAABDjAEVGrSNGzdqw4YNeu2113Tu3LnrVq1W08TEhLZu3cqAChERERERERERkQcxoAIAAAAA8BoDKgAAAAAwxBhQoUFrDaiUSiWdPXv2unXmzBkdP36cARUiIiIiIiIiIiKPYkAFAAAAAOA1BlQAAAAAYIgxoEKD1hpQOXDggKanp69bp0+f1rFjx7Rly5Y+BlRqKmYTigT9soyRMZb8waiSubKc67pfykoFjIKZW2mIxlEpm9Zoofou2JYBquUVNj7Fi07jvx1bEWMpVnBuzH5ZuT3rqu186/fxevp6D8/ngfd3r89TUMyyFLW9eR6nlJTfhJSterydlbSCJqjRilePueJ8fLfth3Vdf7fi+ykREREREdG7JwZUAAAAAABeY0AFAAAAAIYYAyo0aBs3blQ2m9X+/ft1+vTp69bU1JSOHj2qzZs39zig4qicDskYv6KpnArFkkoFW5lEWD5jKZK9noudb8UF1VVlQ0b+ZOk6D/dc55ySMsmUcq2BgIEHJgbcLyu3Z121nW/9Pl5PX8+Ays0zoLLifHy37Yd1XX+34vspERERERHRuycGVAAAAAAAXmNABQAAAACGGAMqNGitAZV9+/apWq1et06dOqXx8XHl83lt2rTJfUDFKSrhM/KNFFcMDjgqjvhlAimVr9t+uRUXVN8iAyqrzpMbPKDiSdf7fGNAhQGV67QfGFAhIiIiIiK64TGgAgAAAADwGgMqAAAAADDEGFChQVs5oHLq1CmdPHnS01rn1vj4uDZv3tzzgMqIz8iK5VVd+XfVkgqFsmqLX1tRPhlR0GdkjJE/FFe6UGv+XUExy68RO69ULCS/MTJWQNF0cfH7nUpOiUhAPmNk+UOKj+aU7LKgupJPKhLwyTQfK5LIqbJs2ztvj1NKym9FlSuMKhbyyzJGvmBUKbu6+P1OJa9kJCif1fh+XyCqZOvvHVtRy69EwVYqEpAVTC8O6nT+vrLSgcafGWOWhnu67bc1j0mfX9++//M5JcKB5uuNKVOqqpiONh/LUjCeVdnp7fVHjE/xotP238sXyLsen8U67JdaUaPxkPyWkTE+BSMJ5codFuCv2p4Bz7dlj1dTPmJkQtll10DNjslqDUWsfH63x6/lFDY+jbR9fb2WX/Zn7vt/vfu7otGgkRUvNIeBHBUTfpn27XEKivuMAt/Z0BjMyNlKR4PyrbEf+zlOrcGM0XxasWBjW33ByNJ11+W66vo8KwZUnHJGEcsokLB7e39yOx9bAyrd9kMf16XrfnA7P3q4/vp9PyUiIiIiIqLBYkAFAAAAAOA1BlQAAAAAYIgxoEKDlsvltGHDBu3fv1/ValUnT57U5OSkTpw44UmTk5OanJzUyZMndfTo0d4HVOqOSulQY6G2P6yRVFZ2sbLGXS6qykYsmeCIMnZRpaKtTDwoY4JKlZ3mwICR5Q8qnimoXCnLToVkjF/JkqN6rbEgvvX9RXtU8eYi8TUXVJfTChqjUCIru1iUnRlR0BiFF7+2+/Y0FogbWb6QEllbxUJeo7GAjPErUXTUutuAFU4qaxebf++XsaKya/XmQnojv9+v8Miosna5uU9cvm/VnUJc9lu/+7nTcWzuf+OLKGWXVSnnlQw2F9LHMiqUKyplY/IZo6hd6+n1d10g73p81nhdy+5YUVIqaGQCcY3aRZUKOaUilowVVW6tu06sOaAywPm24vFq+YgsE26740VNdtSSCWUaQysrn9/t8V0HVHrZ/+vf3+VUQMafVMmpqzWwYoxRIFVWvd4aoPAr8eqOxnljBTWSLahcLiqXDMmYgFLl/o9T67oz1urrLllyOl9Xbs/TNqDilDOK+hrDKdX286vf62zVHVS67Ic+H991Pww6oNLv+ykRERERERENHAMqAAAAAACvMaACAAAAAEOMARUatE2bNmnDhg3at2/f4jnQGlCpVCoDNTExsTiccvLkycU7qDz77LOamJjoYfscVQpZpeIRhfytOwv4FIqnZbcWoZdTCrTdwaBRWemgkT9RktNc4O0bKS4NtzQXo0dsR9VMSMZE2gYAWo+59oJqpxiXzwSUXlz87ahSyMsu13ranlpzgXg4W13+9wEjK2arVq8on8nIbvt+p5SQ34SUqTa33Rj54m13aKjXVXf7vpUL393228pj0e/XL+7rxv4Pji7ty0omKGMiytdaX1NSwt/6GvfX322BvOvxWdXy/dL6/lRp+QL96IrXsPT61h5QWff5tmrgpPHc4Vx12X9HcmvfUcb18V0HVHrZ/+vf343Hap5HtZzCVkDxmH/xLjGVTEjGN6JirbEf/Ym2/VhrPHfUdvo+Tk636y6aV63DdeX6PM0BlbTdGE7xxVfc8anv62btAZVO+6Hfx3fdDwMOqPT7fkpERERERESDx4AKAAAAAMBrDKgAAAAAwBBjQIUGrTWgMjY2ppMnT+rUqVM6efKkJiYmFo//eqtUKpqcnFS1WtWpU6dULpe1ZcsWPf/88z0OqCzPqZaUT8cVsoyMf0SFWl21XLg5uLJGEXtxQCWcb1sw3/yziF1TMe6TCWZUaX8up6gRX4cF1U5J6bAlYywFInEl0lkV2hbju21PY0AloHS5/XEdlRJ+mUBa5Xpd9XpVJTunTDqpkVhYAcvIrBhQieTXGgDo8n0rFr677rcVj+36uuyorMU/8ytecFbs66UF79VsSMafUNFpPX7jrh1LgwXdX3/XOzi4HJ+19ln7fmkMSMTbtm3pa6xYYfVAQYcBlXWfbysfr3XHlHBO1XpdtXxUlhVtG+5p/3rH/fFdB1R62f8D7G+nqLivMXBTK8Tk8ydUsOPyWVHZtZryEUtWbOm6jazaj43BjH6Pk9P1ukup3OG6cn2eSuMOMsaYxvkfGm1ew71dN70OqHTaD/0+vut+GGhApYfzb52fU0RERERERNQ5BlQAAAAAAF5jQAUAAAAAhhgDKjRo27dv1wsvvKBXXnlF4+PjOnHihKampjQ1NaXTp08P3NTUlE6dOqXXX39dpVJJO3bs0M6dO3Xy5Mnu21bOKB5NLN0ppa3GImtL8UJrgXZE2fIad3GpOmsOSCwbGBhZe0F1wt9tQbWjaslWNp1QLOyXMZbC6XLb4Efn7em4QDzZWiBeUDJkyfjDiiczyhVKKheSy++g0lycvmyb3L5vzQGVLvttxWt23881VRf/rKqas3Jfrx5QKa01oNLD6+86oOJyfFYfyz4GVKK9D6is+3xbNaBSV82OyTIR5apV5SOWfPHCsruzLBtQcXv8tQYQqlmFWn/W0/4fZH/XZMcsWdG8CsmAfFFbtVpeEcunEdtW3Gc1hjHahjCW78ceBlTWOE6N6y7Y4bpLNwZU1riuXJ+nOaASTBZULSUVMEbh7NL7Rr/X2doDKp33Q7+P77of3M4PtwGVdb2fEhERERER0SAxoAIAAAAA8BoDKgAAAAAwxBhQoUHbu3evdu3apZdeekkHDhzQ8ePHdfr0aZ07d06zs7OanZ3V3NxcX7W+b2ZmRmfOnNHJkyd16NAhFYtF7dmzR8ViUdPT0923rZJRaMVi71a1woh8xq9EyZFTSshv/Eq0L6h2yhqNRZSway4DA05jWMJElG0fhCmnFTBrL6iuFdJKJHNtC7Cbi7v9SZWcuuv2NBaIG4Wz1bbHLSsdNLKitir5iIwJK1dbek6nOCKfy4BKze37Vix8d91vK153v1+/1r5u/Vm3ARXX1+EyoOJ2fFZv44r9UozLZwJKlZffQSJmtd/hpf319TOg0sP5tsaASr1mK2ZZimQyilj+5cMDK77e9fGbAwjtj+8U4vI1BxB62/+D7O/GuWr5IooHLIWyVdXrVWVCRv5YVH4rrFy17jqY0e9x6nrdxQpyOlxXrs9TSStoghqtNF57MeGXsaKN17Cu66a/AZX+r2OX/eByfrhdf/2+nxIREREREdHgMaACAAAAAPAaAyoAAAAAMMQYUKFBO3bsmA4cOKBCoaAdO3ZobGxMR44c0fj4uI4dO6Zjx47p9ddf77tjx47p6NGjKpfLKpVKKhQK2rVrl/bt26fXX39dMzMzLttWU2HEL2N8CidGlcvbKhTyyo2OKGQZWdFsc1F8RaNhI2NFlMoVVCzklI41FolnFxe6dx4YqNfyivmMTCihrF1U0c4oHrBkdVhQ3VisbSmcyqlQKqmQG1U8YGRFc6r2sD2tBeLGCimRLahYzGs0HpAxAaVKTnMYwKdYpqBytaqyPapYwMgYv5KF2v/P3h39Vn0fdh/vn5Kr3vXq9KLuRaxKQZpAWn9UTomjuqqcDRVZiplEKFpire4mU1mlflAq0XaoGS08e0ozuoQRwvMQhSRzgjvHWSDgBjfIXlgABeIkpoSmSz/PxbEJNjbG+Z0A6ff1kt5SwznHv9/52eYC+9PfkgOVZV83M5Un1jXS1vtETkydXf66Xff5WOnzF7nWs392o4HKzbz/G/2C/PKfn4UtuC4XX8m2tY001jyUPc+M5JUXnsi2B9rmjQ7mv7+VDVSW/XpbbKAyczbP9Lan0WhcP/xY+PxlP/5IHm5vpK1rW54YOZFXXtiT3jXtaZsdINzc9a9zvWdm78jRSOOaOwmd2Lam+f7Wzd59Y5lhxko/T4t+3/V+/H235J2JljvOvIHKTGbOPpOH2htpf+iZnP1E3zcLvx6XuQ4r/PjLX4cbf30sewejFf59KkmSJEmqn4EKAAAArWagAgAAUDADFdXtv//7vzMxMZHnnnsuTz75ZJ555pkMDw/nxRdfzEsvvZSXXnopL7744opa+LrnnnsuTz31VA4ePJjjx4/n7NmzmZ6evonzm8oLex7Ohq61WdXWSKPRlvY169K77WBOzPsl/Vfyq4e7sqa9+ZxVXQ9nzyuzdw9YbjAwM5OLEwez9YE1aW800rZqXR7a80J+1dW2xC9Un83IYw9l3aq25i/Ut61K10OPZeTszZ1P8xfE1+UnT/wkG9Y2Rwftazdk2zNTVz/+C9s2ZE1bI41Ge9Y80J8nRl7I1nXtabRtyMGpJX6RfrnXnZ3JiT2zj697LCeWu26LtdLnL3H9bzRQuZn3f8NfkL+Zz8+CrrsuZ0fy2EPrZr/mZs9hYuH1nrnm+CsYqCz39bboQKU5BGlrNLLmJydufPyb+HqeemZbHljTvD6r1vbmJy88k4dXzd2Z5Wauf73rPTMzkcfWNtJofzgjs18DzWFMI2t/MnHNNbvRMGNln6eLr2zNqvbePHFw2+z3XVvzvY+cvXodF/++WuY4CwcqMzOZemJD2hqr0j93jVb4fTPv6/FmrsMKPv6y12G5r4/lBior/vtUkiRJklQ3AxUAAABazUAFAACgYAYqqts777yTc+fOZXx8PCMjI1fvpPL0009n//79n6h/+7d/y/79+/PUU0/l8OHDef755/PSSy/l2LFjefPNNzM9PZ333nvvtr/329HcQOWGdx2RJEmSJEmSbiIDFQAAAFrNQAUAAKBgBiqq2+XLl3Pp0qVcuHAhp0+fzm9+85scOnQojz/+eHbv3p1f/OIXK2737t3ZvXt3fvnLX+bAgQP593//97z++us5f/583nvvvavHvN3v/XZkoCJJkiRJkqRWZaACAABAqxmoAAAAFMxARXWbG4q8++67uXjxYt5888387ne/y8mTJ3P8+PEcO3bsE3X8+PGcOHEip06dytTUVM6fP593330377//frHjlJkZAxVJkiRJkiS1LgMVAAAAWs1ABQAAoGAGKmpFly5dyu9///t88MEH+fDDD/M///M/+dOf/lT76/NPf/pTPvroo/zxj3/MlStXir5ziiRJkiRJktTqDFQAAABoNQMVAACAghmoqFXNjVQuX76cDz74IFeuXKn9Q+0rV67kypUr+eCDD/L73//eOEWSJEmSJElqYQYqAAAAtJqBCgAAQMEMVCRJkiRJkiSpzAxUAAAAaDUDFQAAgIIZqEiSJEmSJElSmRmoAAAA0GoGKgAAAAUzUJEkSZIkSZKkMjNQAQAAoNUMVAAAAApmoCJJkiRJkiRJZWagAgAAQKsZqAAAABTMQEWSJEmSJEmSysxABQAAgFYzUAEAACiYgYokSZIkSZIklZmBCgAAAK1moAIAAFAwAxVJkiRJkiRJKjMDFQAAAFrNQAUAAKBgBiqSJEmSJEmSVGYGKgAAALSagQoAAEDBDFQkSZIkSZIkqcwMVAAAAGg1AxUAAICCGahIkiRJkiRJUpkZqAAAANBqBioAAAAFM1CRJEmSJEmSpDIzUAEAAKDVDFQAAAAKZqAiSZIkSZIkSWVmoAIAAECrGagAAAAUzEBFkiRJkiRJksrMQAUAAIBWM1ABAAAomIGKJEmSJEmSJJWZgQoAAACtZqACAABQMAMVSZIkSZIkSSozAxUAAABazUAFAACgYAYqkiRJkiRJklRmBioAAAC0moEKAABAwQxUJEmSJEmSJKnMDFQAAABoNQMVAACAghmoSJIkSZIkSVKZGagAAADQagYqAAAABTNQkSRJkiRJkqQyM1ABAACg1QxUAAAACmagIkmSJEmSJEllZqACAABAqxmoAAAAFMxARZIkSZIkSZLKzEAFAACAVjNQAQAAKJiBiiRJkiRJkiSVmYEKAAAArWagAgAAUDADFUmSJEmSJEkqMwMVAAAAWs1ABQAAoGC3aqAiSZIkSZIkSbozM1ABAACgVQxUAAAACmagIkmSJEmSJEllZ6ACAABAqxioAAAAFOzTHqhIkiRJkiRJkv78M1ABAAAgMVABAAAo2q0aqFy4cCFvvvlm/uu//ku67Z05cybvvvvubf+hvSRJkiRJkvTnkoEKAAAAiYEKAABA0W7FQOXkyZMZHR2V7rjOnDlz239wL0mSJEmSJP05ZKACAABAYqACAABQtE97oDI5OZnR0dGMjY3lxIkT0h3RtaOp995777b/8F6SJEmSJEn6rGegAgAAQGKgAgAAULRPe6Dy2muvZXR0NL/97W/nPUe63R0/fjyjo6PX3fFHkiRJkiRJ0sozUAEAACAxUAEAACiagYpKbe5r86233rrtP7yXJEmSJEmSPusZqAAAAJAYqAAAABTNQEWlZqAiSZIkSZIktS4DFQAAABIDFQAAgKIZqKjUDFQkSZIkSZKk1mWgAgAAQGKgAgAAUDQDFZWagYokSZIkSZLUugxUAAAASAxUAAAAimagolIzUJEkSZIkSZJal4EKAAAAiYEKAABA0QxUVGoGKpIkSZIkSVLrMlABAAAgMVABAAAomoGKSs1ARZIkSZIkSWpdBioAAAAkBioAAABFu3MHKmPZ01Olqqp0DhzJxFLPG9mZ7qpK5+ASz1nu8U+riYPZVFWpevdnfJHHJw5uSVVV6dl77BN9/InhwXRVVbofHVn0vz/167Dg/S17/DswAxVJkiRJkiSpdRmoAAAAkBioAAAAFO2OHaiM7cr6qjlQqTr7c3hiiecVOlCZHNuXoYGBPHqw+frbPVBZeD6fhQxUJEmSJEmSpNZloAIAAEBioAIAAFC0O3WgMrZrfaqqM71bulJVnek/PDH72ETG9g+mt6tK1bE+fUP96Zo3vFju8cWHIusHh7KpuyNVR1c2DR3MsWueM354Z/rWd6WqqnR09aR/z/A1o5NjOfzolnR3VKmqjnT19GfP8HAe7Z4d11RVOvoOX3fsueN2Dw5lS3dHqo7uecede7x33/jsAGXohndMuX6gsrLrMDl5LAeHNs2+jyqd6/uya7h57GMHh7Kpu/PjPz/y3HXv7+QiA5kbXbeJI/3prKp0D+7MQE9nqqoj3Vt2ZXipIZKBiiRJkiRJknRHZ6ACAABAYqACAABQtDtzoDKWneurVF2DOTI8e+eP/tmRx8jO5p1VOnrSN7Dl6l1Wrg4vlnt8iaFIVXWlb2hnhjY1hxi9e8aazxnbk97Zj9c/OJi+7uYQpW9/c7wxfrAvHVWVjk2DeXSoPz0dVaqu7+f/HtmVnqpK1bMrR8YmbnDcjvT0DWTL+uZ59swet/ZAZYXXYe59dG4ayNBgX/P563dlbGz2fXRtysBgX/P9df5dnljw/q47/jLXbW6gUlWd6dnSl02zg5feFdxR5nOf+9ySGahIkiRJkiRJtzYDFQAAABIDFQAAgKLdkQOVkeYopWvwSCYmR5pjlc7+HJ6YyPBg844qA7N3VDm2b9M1w4vlHl96oNI19/j4wWzpmB1nTE5mZGd3qqojW2aHFZPH9jSHGb37cmxyMuP7epsff9NQ9hw8kuHD+7Nv3+GMnTyYTVWVqnd/xicncmRoU3p7e9Pb25u+XSM5OXvczv7DzbuKjO+fd9x6A5WVX4fx4f3Zu3d/joyNZfjgzua5dPZn3/bueXewObZ/MFu2DGTvb659f9efz3LXbW6g0jU4nIlr3t/cf9cZqbiDiiRJkiRJknTrM1ABAAAgMVABAAAo2p04UBl5tLs5pujtT39//+zdNTrTf/hkDm6pUlU92Xtsct5wY26gcuPHlx6o9OyZu3PHSB7tbt69ZXhiIkcGOlNV67NzZPY1E0cy0Fml6t6ZkcnJTE6MZN/gpnTN3qGkqjrTO7Q/xyauHXCMZ3/v3ONVOvuPXB2orJ+7U8vccTsHcmSi/kBlpddh8ti+DPQ07x7T0dXdfD+df5d//rvm+981tuD5EzcaqCx/3eYGKut3zd2ppnnHlyXP7yZHKit5nYGKJEmSJEmS1LoMVAAAAEgMVAAAAIp25w1UZoca1fV19j+dI3N3BjmyzB1UFn186YFKZ//h5uPH9jWHFwvuoNJ3cO5OIHubdwLp2du8g8rwwew/eCTHJsYzcnBPBtZXqaquDD23f96AY9njLryDyuEt6bhmODNxuC8dn+QOKjd1HeYGJd159Mj4NWOZpe+gsu8m76Cy1HVr5UBlbqSy0tcYqEiSJEmSJEmty0AFAACAxEAFAACgaHfaQGVieCjd1w43JiczOTGcoa4qVUd/nj7yaLqrKlVHb/oH+rJ+brwyO2yYGL7x40sNRaqqIz19A+lb33x+797ZO6qM7UlvVaXq6En/0NDs4x3p298cXszd7aW7bzA7dw6lr7t555I9vzmYLVWVqrMvuw4fu/Fx+xc57sjc+1ifLf1bsr6j+fjNDVRWeh0mcqS/efeU9X2DGdjSfE9VZ3+ODDeHI1XnpgwO9aenY/YuLyfnv7+Fx1/uurV6oPJJMlCRJEmSJEmSWpeBCgAAAImBCgAAQNHurIHKRIaHuubfeWPeHT460nf4ZEb2DqSnq0rV0Z1N/VvSOW/YMLHM44sPRdYPPZot3R2pOrqyaehgjl3znGOHd6ZvfXPA0dHVk/49wx/fFWViJHsHetM1OyDp6OrN4L6xTEyO5+BAc+jRNXD9seeO293Xn96uqnncR6897ngOD/Wms6pSdfZk4NG+dK5goLLS6zA5tjf96ztSVR3p3jKUwfVVqmp9do1NZGz/UDZ1dzQHLuv7s2d4IpML3t/J645/4+tmoCJJkiRJkiT9eWWgAgAAQGKgAgAAULQ7a6By65sbivTuG7/t56Jbm4GKJEmSJEmS1LoMVAAAAEgMVAAAAIpmoGKgUmoGKpIkSZIkSVLrMlABAAAgMVABAAAomoGKgUqpGahIkiRJkiRJrctABQAAgMRABQAAoGilD1RUbgYqkiRJkiRJUusyUAEAACAxUAEAACiagYpKzUBFkiRJkiRJal0GKgAAACQGKgAAAEUzUFGpGahIkiRJkiRJrctABQAAgMRABQAAoGgGKio1AxVJkiRJkiSpdRmoAAAAkBioAAAAFM1ARaVmoCJJkiRJkiS1LgMVAAAAEgMVAACAohmoqNSOHz+e0dHReV+vkiRJkiRJkj5ZBioAAAAkBioAAABF+7QHKq+//npGR0czNjaWEydOSHdMo6OjGR0dzXvvvXfbf3gvSZIkSZIkfdYzUAEAACAxUAEAACjapz1QuXDhwtU7VUh3WqdPn77tP7iXJEmSJEmS/hwyUAEAACAxUAEAAChaqwYqFy5cuNrCO1JcvHgxv/vd7zI+Pn7b75ohnThxIr/97W/nDakkSZIkSZIk1ctABQAAgMRABQAAoGitGqhIkiRJkiRJksr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gRKXwcAAAgAElEQVS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NQEWSJEmSJEmSVDcDFQAAABIDFQAAgKIZqEiSJEmSJEmS6magAgAAQGKgAgAAUDQDFUmSJEmSJElS3QxUAAAASAxUAAAAimagIkmSJEmSJEmqm4EKAAAAiYEKAABA0QxUJEmSJEmSJEl1M1ABAAAgMVABAAAomoGKJEmSJEmSJKluBioAAAAkBioAAABFM1CRJEmSJEmSJNXNQAUAAIDEQAUAAKBoBiqSJEmSJEmSpLoZqAAAAJAYqAAAABTtD3/4Q06ePJkzZ87c9h9gSpIkSZIkSZI+m505cyYnT57MH/7wh9v9z94AAADcRgYqAAAABZu7g8qpU6du+w8wJUmSJEmSJEmfzU6dOuUOKgAAABioAAAAlOyjjz7K6OhoXn755UxNTeXcuXN55513JEmSJEmSJElatnPnzmVqaiovv/xyRkdH89FHH93uf/YGAADgNjJQAQAAKNz58+czOjqa0dHRnDx58ur/liRJkiRJkiTpRl37b8pvv/327f7nbgAAAG4zAxUAAADywQcfZHp6OtPT07f9/3FPkiRJkiRJkvTZaHp6Ou+++26uXLlyu/+ZGwAAgDuA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RioAAAAAAAAAAAAAAAAUIuBCgAAAAAAAAAAAAAAALUYqAAAAAAAAAAAAAAAAFCLgQoAAAAAAAAAAAAAAAC1GKgAAAAAAAAAAAAAAABQi4EKAAAAAAAAAAAAAAAAtXzu+PgrkSRJkiRJkiRJkiRJkiRJkiRJkj5pnztzbjKSJEmSJEmSJEmSJEmSJEmSJEnSJ+1zlz98P5IkSZIkSZIkSZIkSZIkSZIkSdInzU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RJkiTVykBFkiRJkiRJkiRJkiRJkiRJkiRJtTJQkSRJkiRJkiRJkiRJkiRJkiRJUq0MVCRJkiRJkiRJkiRJkiRJkiRJklQrAxVJkiRJkiRJkiRJkiRJkiTpVjVzNJvbG2k0rqm9Su/PxzJ9u8/tlrz/w3mg/Rs5dHGFrzu7N+tWPZjhmeU+/vPpbbv2+n4pq7727fzw6GRLzv+Nn1fzP3eNRhqNu/PI2IVlX/vm8wN5YM3daTQaab9vUx4/1XzN+bGfpfdrX0qjcXfWfmd3xue9x8k8/ldfzw9Prez4N3+ep/K/71vwvPv25s1lz+vjFn/e0h93Rd8PU7uzttFI298czvl5r72Q4e/cnUajyk+nFv862Ny28P030miszk9nr+X0a3vzyDdXp2322qz5q4E8OXUhlz+cvP7cr1blnxY73kq6dCob792au1Zf22C+vPlADp1/P5cvjWfDVxc+vjV3rf5Rtp+ePffXR7Jx44/y+dVbc9fqbfny5gN5/Mw7ufzh2TzWs9hrt+au1Tvy4zM3Oq830nf/1tz11f+TI5fmn++Ghed77450/8sbs39nTWX7twZz79F3Wvt3xaXjufery5zzEk0f3ZMvbPzPnFv4568/mS//9bN5rZXn+Sk1dfRA7v3Wtty1emu+0POr7Dl9/fWd+Jcdi3yet2Xj8TM5tGNXvjz7dbTU6y9/ePYmn3fzGahIkiRJkiRJkiRJkiRJkiRJt6qZo9m86p48cnQy5y++lfMXT+XVX2/KqsY9+f5ry48cPvPdioFK+z353tz1nRrLsz9/MKsa9+R7R99qwflP5o2pU1cbf34ga9d8N/+x3HlN7U5X2z3ZfOC1nL94Ks8OVmlbM5BXzx7O5va7s+GXY3lz6mh++s0vZdXfj2X6wwt54+ju/PA7X09bY/XVgcpNH/+mn3c031tT5ftHP37uG2cv5PLFpc5rweuXet5SH3el3w+zA5VG+4N59uL81z3S3rjxQKX92o8714Xme5h5Po+s+lLWDf5r/mPqrZw/O5Yn/372czLzfi7PzD7/7PN5ZNXd6X1+8urra38NXTqVjfdvy4ajZ3Nu+u2cm347U6eP5x96tubzD/9nzl0az4Z7t2fj2MePN3unee6XxrPx/sH8xY6X89KZt3Pu/Bt5fPuOfP5bB/Lypfdz+dLs88+PZ+P929J99Tg3Hh5Mv/5kvnzvjvzFvdvSffTteee74f5rz+dMXn76V/ni6u3pe/2dfJYGKpen38iho1N3/hjwzIv5y69uz4ZnpnJu+kwO7bjm8zvvGp3NxJkzV3vt6IF85VtP5rmRX+UL9/8qj59+O9Pnp7J/+4/y+Y0jmVp4ncZu7nkryUBFkiRJkiRJkiRJkiRJkiRJulXN/kL+9+aNUV7LD9c0su7Xk7n84YW8+stNWTt7V4n2r83daeNCxn89++ftX88jP/9B1q35bl6deT/nj/44G9Z8KY1GI6u+OZBDZxc79gpff+oHWXvfD/Lkzm9nTVsjjfZv5PuzA4/Fnj/92kDW3vfjPDn4jaxaM5BXZxZ7H6/kn77ZfF1j1bevjlQWP/+38urPH5w93yq9/+u7WbvqwQzPvJVD32ykve/o4r9kPjtQmT/2uZBXB+9J2zf/tXlnkEWPdyFvHPjbrFvVSKNxT9b17V3yjiEfdyqP/1WVR25i+HL+/3Wn7b7dH99B5OJTeaCtys8PPJj2uVHEh+9nemxTVq36bl6deSvDO7+bR77z7axpu2ag8omOf+3zFly/i0/lgfbu6wZD00eXPq9rX7/k884u/nFX/P0wtTvr2r+ezffdk97nP36f02N/mzVfezBd7TceqHxvqdHXqR9nbduC85s5mh/+zd/O//6ZGcv3Vt2dzTdxh5yb7tKpbLx/ezYenz/omHr6H3PXX7+QidmByubXlxh8nH42X/nqruyfnv8x/6H/19l//to/eyOb79+WDcdvZjjyTl7avj1f3D6el3b8KF/oP/7xuGN2oDL/fKbyD9/amr94+mxu1UDl3Niz+ca3BnPX6q354sYDzfd6+lC+0nMoj//znuZdQO79WfrG3p43UJk+/UL+8t4dzT+fu4PKEq+7fOlMHv/BP+YLq7fmrtXbc+/O8etHLh+ezZ6Ng7PvvflnE/+8I194uHm8xc5z+vUD+UrPs3l8x8/yxcWGJgs698KufL7nxY+HItP/mXu/uiOP3XCscyZ7Nu/IxrG3M31mPIeON0dG09Nnc2THx+c37/v8Jp+3kgxUJEmSJEmSJEmSJEmSJEmSpFvVIr+Qf37sB1nbuDubj17I5amfZW371/PTo6dy/uJrOdR3T9r/5vmcf20ga9q/kZ+OTeb81PP54X2NNFZ9N69O/WseaP//7d3dS5vpg8bx/VM88syjeGB6YCgYKAnUl12rK1aKrWCnYB0oDrQj2Bd0CCrj4mJpi9NK219f166Dncm2s3bjWNOV5NdiBn+NKIaGxuDLw6orrCfXHuRRk/g8Rmsrs93vwQe0uZ/7vnPfhp7k4vLo+xcRJZciGmr1yFl9VzNZ6xr7fT7aKa+jWCdvBZVcndPYjyfkrOjXTMJ6/FSkXV5HscpbH2ksOifD5n0Y2Q0qdvMFL8rtrFV3MKpkLKAbdQ45nKkGlQ/B5/JHbEIZlgGVFRmRNrldFzRm+36vq9xVqxvBOSVjL9VdXaTyW9Fd7zL5okneb55th052vfc5fUhrEDHCbfK6mvT0ZpmcZ54ruTku8UhVzrTzWQ3qe7d1QGWv62ePyzi/6HWVO8t0uq5MbpdHVd92aiSxopkB+32lP2877q/W8+7/83BXVa5GPXlYK/e3ATOUtKiJVo9ODjzSefcnBlRWg/rBWyTXmTbdD4T1wS6MdEgBFSMZ1U8tXTrSF5WRK6CyFlXrKZ8KWob0U3BGMbuww34CKmtRNdf0qvX9soz3wzpS+UB+Y/u17IDK/KRfRz1dOhs+pAaVZEiVlb1qHo1p3ojpSWev8s+91vSsX0c8XTr+l6jm1xJ6deum8htG9YcZUInFQ6qv6dHZ0VSYJD2gYvXcX0fvKP/UsPzxBcUmU8GWntmde4sN3VRBc8gMkMR1vaFLtaMLtvv84/2wjni6dLTzjV7NJnI3uKwlFEum/X1MDmXeiYX50Qc6cimU0X4yP3pHeZ4O5ZXe2TXcstdxe0FABQAAAAAAAAAAAAAAAAAAADgsq0G1mK0i6cqvvkwFCFY/6kPCDA+szmnsR4+cZ37RxNUSua9ut4YkA41yutsUeHxCrvSAwNJznXbV6klGGGBR7/b7/H92yutq0sjmF/ejnSr3ttuOfzDWLq+rUSNbwQqr9/FyR0Dlw6DVfDXqai6W+2p4a79G+KLcrlRAZffztQ6orMdSjRn/arn/Gv3zZY/caa0sRvS5hoJzu6wTUXdF2c51clrU1Is2VTmLdXYwqqlbZangTtp+TjpPbN+fXUBlr+vnGGeE21VV0agbgbCmogHd/7ZEzup+/ZZrXya7/T8YsZ53ar+fh9hdVbmaNBJ9pJNu8/5Xg7rirdX9aEAtuwZUds7rcF/Y/htandPYwzadr/PI5SiSu+6CbgSimeGBLxVQqexIBQLSNYwosrai9bUpnbV6veaxXm2GUdYSejU0pPrmXhV4fCpsfqyeYDxz7/sIqBiTgyps8CuysaJUO0qXaoMLW/u12s/RnkkzDPHlAyqxX2+qoCWt2cN4q8rKft17608FNzbPZdavo6eGNf77PRU0DKr+VIfy09pgMgIqFs8F/v2O8mse695kKkRiGAvWYZL4ax2rvJdqsTF/9hv2+7w9Mawj5pj9ncOyIqNDOlbapdpf47ucVUzXGvrUahVqWovL39en/IYR837t5tjjuBwIqAAAAAAAAAAAAAAAAAAAAACHxWyMaHkR0UwsqpnYnJIZoYs5+X2NqqrwqLyuUefPFMt55hf92zfFqnq43ehhRNrldbfq1y6PHA6HnM4ik0MOxwndzvjS/qJG9vv8WCqQ8i4joHLVdvytV+3ypo+3fB/ZAZVFTf1oNd/fq/Ufi1Q1mBYQid1VlfvTAyqpBpVv9S+W+/8HXTtbrPKB3RtTMuYLXpDboqlmV0tB3fimRK6KC7odTm8gebmjgWQoR4PKXtff9z6Xnumks0z/1JtjX6ac+8+a93Z2mCTX58EMqIwtzelJXYlagosyIm3yVt/VzFKugEr6vKbEx60WFiN9ndU5TTy8qHJnia6kh1G+WINKl+pHY5qOxzUdjysyGVLzKZ+ODcXNgEqPzqa9Ph2Pazq5GZZYlpHemrKW0PjQoI6W9qglPYyy54DKsl61dynP06H8Up/yS32pny+ZQQuzQWV7PwnNZ7S2fL6AipFMbDfCbAVUlhW51Zuxv/zSDuV5bur6RCpYErIIqOR5fDre+UCFpf1brSDpARWr50JrCY0PDanylE95pX2qv/VW05YNNanWlPrggmK/9qvw8qTmN+z32Ts+rCPp6+2FEVXPpR4VNDzW9cmF3c8t/FiF515r2vx9fjaqUFoDy3ryjY6V9utJMvO5vY7bDwIqAAAAAAAAAAAAAAAAAAAAwGExv5B/xabR4sNgrVzV1zVhfsE/+aJWrjO/aKy1JKNRJBlolMvdpt/unZA7vcFi46NmolktEBuLmtjv81GrgEq77fhkJDOgYv0+djaozDy0mi+ise8+Z4PKot75SuSse6aQzXoTV7MaVCJ31T0YsW5P2Pgo/zclOvlwl4aVHfsKq7uiWFU+sxlkc51gk1zezq1mESN8UW532/a5WwZU9rp+7nHJ8DMNmWGZ9Y2VVKOMs0wDwzn2lWP/42+s571vE1Cx+zxsBVRWU39T7u9easxXpqqBaCqEkiOgYjdv8kWtnNV3M+5ifWNOT6qLMoJcXy6g0qPmrOBI5FavCi5PyTADKi1WbRgbK5of7Vf+uddme8mmhO6dMwMuW+vsMaCyuV44rlgyoVgyoenwkApLzYYQM6Bit5/PF1CJq6fBp+O/mWEMI6TjpX36Kb6i6aGbKrw8lfZ5XND0bFyGTdBk/Pd7Kjj3RrGNBfkvd6nAbFHJFVAZfx9VKJ56H0Z8Utcass40/b7+0qfC9pB+au5Rvdk2Y7fP+ff7DKiszehaQ5eO9U1m3bOVBf18qUfHhxLm78sK9fWqsDPt/4H4qI6W3knd59Zzex23PwRUAAAAAAAAAAAAAAAAAAAAgMOS4wv5Mw9PyFV3V1OrK1pPBNRd7ZCj7pk+hNvlddXrdnhOyURA3dVFcrjb9C72SCddJ/RDIKrkUkQjvjI5q/t3NGYY+33eJqBiN34qK6Bi9z6Sqy912nVCTxLmvAmb+cIX5XbW6kYwqmQsoBt1RXI4zaBC8Ln8kY8255sKqFwJzim59FHJWFgjA01yO0p0JfjRfr1Iu7yuWt0IzykZe6nu6uJUCMJyjZc678puA5nTxIvnmkhYjN9YUfJFvVwV1zWR3uYRm5Ox9FLnXcU6PxyVsRTR/TPFcl/dDspYBlQs19/rPjPPLxloksvVqNvB1Hn4r5bJVXdXM7vsK+P8bcZ9sJt3n5+H9IBK6u7KVOU2G4L2EFD5fvPvII2xsaL1xDOddhbppO+ZJqJz+hANyj9wQV5nmW5ED6NBZWdAZfppn/Kb32reDIw0hxOaNxYyGBsrWk+GVFnq0/G+kMZnE4rNRvXz08c6Utqnntn9N6jMBx+ooGYoMzyxFlVLjU+VowuHGFBZkP+yT/ktrxUyEgo97Vd+5aDG11a0nnyj45U31RqMa96Iyd/Xp/xzo5reLaDSbDbAxF/reGmvWt8v5wyo/PKwT/nnRjSeXNa8GVA5/mvCer+zfh0t7VFBzWO92pzHZp9/7AioJDQ++lbjNk0l86N3VNAwovH0Bp14QobVc2uTqq/s0/X49r8Zk4MqLO3X9cmE5pMzutfeo4JLIcWynrcf9+n3SEAFAAAAAAAAAAAAAAAAAAAAOCy5vpC/FFB3XbEcjiK5qy/o9nCnTrqKdHo4qncPm1TudMjhrtcPAxe3AiEfAu067S2Sw+GQu65NQzGruRf397xdQMVmvJEVULF/H7/r9pliOZz1Wy0q1vv/qHcDTSp3OeRwlun8QL/Oeps0tvpR/jqHXGltJ5nnG9B5p0MOxzZ3RaO6g9stItbrLWpq8IKqXA45HMUq/+5RKlxjsUaqJeSiJlaz1y3S2YDN2V8tydhTygndT6woGb6us94ic927metaBFQs19/rPjeyz+59/MQAAANUSURBVG9R7x5eUJXbIYejSN5vOjVihmys97Xz/K3H2c+7r89DekBlY05Pqh1yVJgBrFwBFWf2eaecHE6Fa4zoM105Uya3M7VHV0WjugNZbTOHGFCZH72j/MoH+jk5pbOlHcrz7LTZLmLMhtTS0qfC0g7leXwqaLina8GsIMWeAiqphpHCnuzWpWWNd3YpvyWk+UMLqKxoPflWLc09yvN0KL/mjq6FF7ZeiwWHVXnKpzxPhwqbh/QkvrwVLNk1oGI2haSCIrsHVELJqHou9Srf06E8T5eOdb5RxLb1JKZrpzpU0D6VcXZW+zSyAyprU6ov9anW8syWFerpsbj/m/opvvM5Y3JQhTVmkCftXsefPtCxGp/yPF06emlErwyrdW3GHeAOCagAAAAAAAAAAAAAAAAAAAAAf3JG9KX8aSELI9gkd8XOppQv9Tz2cMbhdnV/ziADAPwfQ0AFAAAAAAAAAAAAAAAAAAAA+JPbbMPwJ1a0vhrR/TPF8vrC1i0iX+B55BLVk1v2rSsA8P8BARUAAAAAAAAAAAAAAAAAAADgT++jxm41yussktNZoqrv9huGOOjzAD6HEy0DXzXO5+vwqfdHQAUAAAAAAAAAAAAAAAAAAAAAgEOQ5+n4qnE+X4dPvT8CKgAAAAAAAAAAAAAAAAAAAAAAHIL/CP/tq8b5fB0+9f4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AioAAAAAAAAAAAAAAAAAAAAAAAA4EAIqAAAAAAAAAAAAAAAAAAAAAAAAOBACKgAAAAAAAAAAAAAAAAAAAAAAADgQP7uv//nvwQAAAAAAAAAAAAAAAAAAAAAAAB8qv8FLdC9YRz3Gr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576" y="1215955"/>
            <a:ext cx="7634638" cy="3970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test that Apache is up and running, execute the following on either VM</a:t>
            </a:r>
          </a:p>
          <a:p>
            <a:pPr>
              <a:spcBef>
                <a:spcPts val="0"/>
              </a:spcBef>
            </a:pPr>
            <a:endParaRPr lang="pt-B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true ; do curl http://puppetclient1:8080/index.php; sleep 5; </a:t>
            </a:r>
            <a:r>
              <a:rPr lang="en-US" sz="2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  <a:p>
            <a:pPr lvl="1"/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(7) Failed to connect to puppetclient1 port 8080: Connection refused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curl: (7) Failed to connect to puppetclient1 port 8080: Connection refused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b="1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&lt;html&gt;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&lt;p&gt;Hello?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jim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&lt;/p&gt;this is an update to the </a:t>
            </a:r>
            <a:r>
              <a:rPr lang="en-US" sz="1600" i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inde.php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file&lt;/P&gt;&lt;/body&gt;</a:t>
            </a:r>
          </a:p>
          <a:p>
            <a:pPr lvl="1"/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&lt;/html</a:t>
            </a:r>
            <a:r>
              <a:rPr lang="en-US" sz="1600" i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spcBef>
                <a:spcPts val="0"/>
              </a:spcBef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52" y="2476623"/>
            <a:ext cx="3777467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0214" y="1215955"/>
            <a:ext cx="4030885" cy="39395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 can access through the web browser</a:t>
            </a:r>
          </a:p>
          <a:p>
            <a:pPr>
              <a:spcBef>
                <a:spcPts val="0"/>
              </a:spcBef>
            </a:pPr>
            <a:r>
              <a:rPr lang="en-US" sz="1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http://puppetclient1:8080</a:t>
            </a:r>
            <a:endParaRPr lang="en-US" sz="1600" b="1" i="1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 smtClean="0"/>
          </a:p>
          <a:p>
            <a:pPr>
              <a:spcBef>
                <a:spcPts val="0"/>
              </a:spcBef>
            </a:pPr>
            <a:endParaRPr lang="en-US" sz="2000" dirty="0" smtClean="0"/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Application </a:t>
            </a:r>
            <a:r>
              <a:rPr lang="en-US" sz="2800" dirty="0"/>
              <a:t>Development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Cloud Native Development Landscape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DevOps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Agile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Sprints / Scrums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CI/CD</a:t>
            </a:r>
          </a:p>
          <a:p>
            <a:endParaRPr lang="en-US" dirty="0"/>
          </a:p>
        </p:txBody>
      </p:sp>
      <p:pic>
        <p:nvPicPr>
          <p:cNvPr id="3074" name="Picture 2" descr="Image result for dell emc code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40" y="1703918"/>
            <a:ext cx="2263159" cy="8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ICD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31" y="3235478"/>
            <a:ext cx="30003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Play and Add Content to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6265" y="1306287"/>
            <a:ext cx="11645735" cy="4488872"/>
          </a:xfrm>
        </p:spPr>
        <p:txBody>
          <a:bodyPr/>
          <a:lstStyle/>
          <a:p>
            <a:r>
              <a:rPr lang="en-US" sz="4000" dirty="0" smtClean="0"/>
              <a:t>To add or change the content of the web server, </a:t>
            </a:r>
          </a:p>
          <a:p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cd 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/opt/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myMetro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docker</a:t>
            </a:r>
            <a:r>
              <a:rPr lang="en-US" sz="4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/apache2/www</a:t>
            </a:r>
            <a:r>
              <a:rPr lang="en-US" sz="40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Modify the </a:t>
            </a:r>
            <a:r>
              <a:rPr lang="en-US" sz="4000" dirty="0" err="1" smtClean="0">
                <a:solidFill>
                  <a:schemeClr val="bg2"/>
                </a:solidFill>
              </a:rPr>
              <a:t>index.php</a:t>
            </a:r>
            <a:r>
              <a:rPr lang="en-US" sz="4000" dirty="0" smtClean="0">
                <a:solidFill>
                  <a:schemeClr val="bg2"/>
                </a:solidFill>
              </a:rPr>
              <a:t>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Add you own HTML or PHP files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2"/>
                </a:solidFill>
              </a:rPr>
              <a:t>Go through the </a:t>
            </a:r>
            <a:r>
              <a:rPr lang="en-US" sz="4000" dirty="0" err="1" smtClean="0">
                <a:solidFill>
                  <a:schemeClr val="bg2"/>
                </a:solidFill>
              </a:rPr>
              <a:t>Git</a:t>
            </a:r>
            <a:r>
              <a:rPr lang="en-US" sz="4000" dirty="0" smtClean="0">
                <a:solidFill>
                  <a:schemeClr val="bg2"/>
                </a:solidFill>
              </a:rPr>
              <a:t> process of</a:t>
            </a:r>
          </a:p>
          <a:p>
            <a:pPr marL="1026571" lvl="1" indent="-571500">
              <a:buFont typeface="Arial" panose="020B0604020202020204" pitchFamily="34" charset="0"/>
              <a:buChar char="•"/>
            </a:pPr>
            <a:r>
              <a:rPr lang="en-US" sz="3733" dirty="0" err="1">
                <a:solidFill>
                  <a:schemeClr val="bg2"/>
                </a:solidFill>
              </a:rPr>
              <a:t>g</a:t>
            </a:r>
            <a:r>
              <a:rPr lang="en-US" sz="3733" dirty="0" err="1" smtClean="0">
                <a:solidFill>
                  <a:schemeClr val="bg2"/>
                </a:solidFill>
              </a:rPr>
              <a:t>it</a:t>
            </a:r>
            <a:r>
              <a:rPr lang="en-US" sz="3733" dirty="0" smtClean="0">
                <a:solidFill>
                  <a:schemeClr val="bg2"/>
                </a:solidFill>
              </a:rPr>
              <a:t> add,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commit, then </a:t>
            </a:r>
            <a:r>
              <a:rPr lang="en-US" sz="3733" dirty="0" err="1" smtClean="0">
                <a:solidFill>
                  <a:schemeClr val="bg2"/>
                </a:solidFill>
              </a:rPr>
              <a:t>git</a:t>
            </a:r>
            <a:r>
              <a:rPr lang="en-US" sz="3733" dirty="0" smtClean="0">
                <a:solidFill>
                  <a:schemeClr val="bg2"/>
                </a:solidFill>
              </a:rPr>
              <a:t> push</a:t>
            </a:r>
          </a:p>
          <a:p>
            <a:endParaRPr lang="en-US" sz="4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274" y="2818422"/>
            <a:ext cx="3725923" cy="3725923"/>
            <a:chOff x="5736324" y="1713956"/>
            <a:chExt cx="3725923" cy="3725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324" y="1713956"/>
              <a:ext cx="3725923" cy="37259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72734" y="3408742"/>
              <a:ext cx="3053101" cy="769441"/>
            </a:xfrm>
            <a:prstGeom prst="rect">
              <a:avLst/>
            </a:prstGeom>
            <a:noFill/>
            <a:ln>
              <a:noFill/>
            </a:ln>
            <a:scene3d>
              <a:camera prst="obliqueBottomRight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dirty="0" smtClean="0">
                  <a:ln w="10160">
                    <a:solidFill>
                      <a:srgbClr val="5482AB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MetroLabs</a:t>
              </a:r>
              <a:endParaRPr lang="en-US" sz="4400" b="1" dirty="0">
                <a:ln w="10160">
                  <a:solidFill>
                    <a:srgbClr val="5482AB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90578" y="1078664"/>
            <a:ext cx="4019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kern="0" spc="50" dirty="0" smtClean="0">
                <a:ln w="9525" cmpd="sng">
                  <a:solidFill>
                    <a:srgbClr val="007DB8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007DB8">
                      <a:alpha val="40000"/>
                    </a:srgbClr>
                  </a:glow>
                </a:effectLst>
                <a:latin typeface="Avenir Book"/>
              </a:rPr>
              <a:t>Thank You!</a:t>
            </a:r>
            <a:endParaRPr lang="en-US" sz="5400" b="1" kern="0" spc="50" dirty="0">
              <a:ln w="9525" cmpd="sng">
                <a:solidFill>
                  <a:srgbClr val="007DB8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007DB8">
                    <a:alpha val="40000"/>
                  </a:srgbClr>
                </a:glow>
              </a:effectLst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99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1">
        <p:fade/>
      </p:transition>
    </mc:Choice>
    <mc:Fallback xmlns="">
      <p:transition spd="med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2 -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Configured Network for VMs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Created a </a:t>
            </a:r>
            <a:r>
              <a:rPr lang="en-US" dirty="0" err="1" smtClean="0"/>
              <a:t>Github</a:t>
            </a:r>
            <a:r>
              <a:rPr lang="en-US" dirty="0" smtClean="0"/>
              <a:t> account and tested access from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Puppet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Installed Jenkins</a:t>
            </a:r>
          </a:p>
        </p:txBody>
      </p:sp>
      <p:pic>
        <p:nvPicPr>
          <p:cNvPr id="2052" name="Picture 4" descr="Image result for puppet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47" y="1095311"/>
            <a:ext cx="2624957" cy="13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61" y="2726786"/>
            <a:ext cx="3015328" cy="10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enkin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55" y="4310277"/>
            <a:ext cx="3325044" cy="106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MetroLabs</a:t>
            </a:r>
            <a:r>
              <a:rPr lang="en-US" dirty="0" smtClean="0"/>
              <a:t> – Session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3 -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576" y="1096887"/>
            <a:ext cx="10610849" cy="4664225"/>
          </a:xfrm>
        </p:spPr>
        <p:txBody>
          <a:bodyPr/>
          <a:lstStyle/>
          <a:p>
            <a:pPr marL="342900" lvl="1" indent="-342900">
              <a:spcBef>
                <a:spcPts val="1600"/>
              </a:spcBef>
              <a:buFont typeface="Arial" pitchFamily="34" charset="0"/>
              <a:buChar char="•"/>
            </a:pPr>
            <a:r>
              <a:rPr lang="en-US" dirty="0" smtClean="0"/>
              <a:t>Source Code Management (</a:t>
            </a:r>
            <a:r>
              <a:rPr lang="en-US" dirty="0"/>
              <a:t>SCM) </a:t>
            </a:r>
            <a:r>
              <a:rPr lang="en-US" dirty="0" err="1" smtClean="0"/>
              <a:t>Git</a:t>
            </a:r>
            <a:r>
              <a:rPr lang="en-US" dirty="0" smtClean="0"/>
              <a:t>/GitHub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 Configuring locally and remote repositories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Initialize local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remote repository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Connecting local to remote repository – GitHub.com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code and commit to local repository, then push to remote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Configuration Management (Puppet)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Review of Puppet topics leveraged in lab (Manifests, Modules, Classes, Site/Node configurations)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/>
              <a:t> Verify deployment </a:t>
            </a:r>
            <a:r>
              <a:rPr lang="en-US" dirty="0" smtClean="0"/>
              <a:t>on client nodes based </a:t>
            </a:r>
            <a:r>
              <a:rPr lang="en-US" dirty="0"/>
              <a:t>upon </a:t>
            </a:r>
            <a:r>
              <a:rPr lang="en-US" dirty="0" smtClean="0"/>
              <a:t>code pushed to the </a:t>
            </a:r>
            <a:r>
              <a:rPr lang="en-US" dirty="0"/>
              <a:t>remote </a:t>
            </a:r>
            <a:r>
              <a:rPr lang="en-US" dirty="0" smtClean="0"/>
              <a:t>repository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Continuous </a:t>
            </a:r>
            <a:r>
              <a:rPr lang="en-US" dirty="0" smtClean="0"/>
              <a:t>Integration/Delivery (Jenkins)</a:t>
            </a:r>
          </a:p>
          <a:p>
            <a:pPr marL="797971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Jenkins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Tie the project to an SCM repository </a:t>
            </a:r>
            <a:r>
              <a:rPr lang="en-US" dirty="0" smtClean="0"/>
              <a:t>(GitHub)</a:t>
            </a:r>
            <a:endParaRPr lang="en-US" dirty="0" smtClean="0"/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 smtClean="0"/>
              <a:t>the build script to </a:t>
            </a:r>
            <a:r>
              <a:rPr lang="en-US" dirty="0" smtClean="0"/>
              <a:t>be executed for the build of the project</a:t>
            </a:r>
          </a:p>
          <a:p>
            <a:pPr marL="126151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build, integration </a:t>
            </a:r>
            <a:r>
              <a:rPr lang="en-US" dirty="0" smtClean="0"/>
              <a:t>and </a:t>
            </a:r>
            <a:r>
              <a:rPr lang="en-US" dirty="0" smtClean="0"/>
              <a:t>deployment are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Verify that an Apache web server is up and running on the Puppet Client node.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82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765" b="2952"/>
          <a:stretch/>
        </p:blipFill>
        <p:spPr>
          <a:xfrm>
            <a:off x="-90488" y="0"/>
            <a:ext cx="996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MetroLabs</a:t>
            </a:r>
            <a:r>
              <a:rPr lang="en-US" dirty="0" smtClean="0"/>
              <a:t> CI/CD 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Source Code Repository and GitHub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Review </a:t>
            </a:r>
            <a:r>
              <a:rPr lang="en-US" dirty="0"/>
              <a:t>and verify of Puppet configuration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configuration to monitor 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verify Jenkins project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Push a change to GitHub from local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Jenkins that it sees and executes on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and verify Puppet Client had apache deployed within a Docker Container with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0.xml><?xml version="1.0" encoding="utf-8"?>
<a:theme xmlns:a="http://schemas.openxmlformats.org/drawingml/2006/main" name="9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1.xml><?xml version="1.0" encoding="utf-8"?>
<a:theme xmlns:a="http://schemas.openxmlformats.org/drawingml/2006/main" name="10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2.xml><?xml version="1.0" encoding="utf-8"?>
<a:theme xmlns:a="http://schemas.openxmlformats.org/drawingml/2006/main" name="1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oud preso 1" id="{263D92D9-CD53-48D5-BF86-E0ECE1D75076}" vid="{D459438F-68B1-424A-884D-F51D001C9F82}"/>
    </a:ext>
  </a:extLst>
</a:theme>
</file>

<file path=ppt/theme/theme13.xml><?xml version="1.0" encoding="utf-8"?>
<a:theme xmlns:a="http://schemas.openxmlformats.org/drawingml/2006/main" name="1_DellEMC_Forum_template_v5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7517--DellEMC-Forum-3000" id="{50795600-84D0-9842-A0E3-1702633E2F4F}" vid="{A831F39C-DDE7-8645-9726-F514B0DAA4A5}"/>
    </a:ext>
  </a:extLst>
</a:theme>
</file>

<file path=ppt/theme/theme14.xml><?xml version="1.0" encoding="utf-8"?>
<a:theme xmlns:a="http://schemas.openxmlformats.org/drawingml/2006/main" name="1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5.xml><?xml version="1.0" encoding="utf-8"?>
<a:theme xmlns:a="http://schemas.openxmlformats.org/drawingml/2006/main" name="1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6.xml><?xml version="1.0" encoding="utf-8"?>
<a:theme xmlns:a="http://schemas.openxmlformats.org/drawingml/2006/main" name="1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7.xml><?xml version="1.0" encoding="utf-8"?>
<a:theme xmlns:a="http://schemas.openxmlformats.org/drawingml/2006/main" name="1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2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3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5.xml><?xml version="1.0" encoding="utf-8"?>
<a:theme xmlns:a="http://schemas.openxmlformats.org/drawingml/2006/main" name="4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6.xml><?xml version="1.0" encoding="utf-8"?>
<a:theme xmlns:a="http://schemas.openxmlformats.org/drawingml/2006/main" name="5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7.xml><?xml version="1.0" encoding="utf-8"?>
<a:theme xmlns:a="http://schemas.openxmlformats.org/drawingml/2006/main" name="6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8.xml><?xml version="1.0" encoding="utf-8"?>
<a:theme xmlns:a="http://schemas.openxmlformats.org/drawingml/2006/main" name="7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9.xml><?xml version="1.0" encoding="utf-8"?>
<a:theme xmlns:a="http://schemas.openxmlformats.org/drawingml/2006/main" name="8_DellEMC_external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52499</TotalTime>
  <Words>2489</Words>
  <Application>Microsoft Office PowerPoint</Application>
  <PresentationFormat>Widescreen</PresentationFormat>
  <Paragraphs>539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41</vt:i4>
      </vt:variant>
    </vt:vector>
  </HeadingPairs>
  <TitlesOfParts>
    <vt:vector size="68" baseType="lpstr">
      <vt:lpstr>Architects Daughter</vt:lpstr>
      <vt:lpstr>Arial</vt:lpstr>
      <vt:lpstr>Arial Black</vt:lpstr>
      <vt:lpstr>Avenir Book</vt:lpstr>
      <vt:lpstr>Calibri</vt:lpstr>
      <vt:lpstr>Courier New</vt:lpstr>
      <vt:lpstr>Museo For Dell 300</vt:lpstr>
      <vt:lpstr>Museo Sans For Dell</vt:lpstr>
      <vt:lpstr>Verdana</vt:lpstr>
      <vt:lpstr>Wingdings</vt:lpstr>
      <vt:lpstr>DellEMC_external</vt:lpstr>
      <vt:lpstr>1_DellEMC_external</vt:lpstr>
      <vt:lpstr>2_DellEMC_external</vt:lpstr>
      <vt:lpstr>3_DellEMC_external</vt:lpstr>
      <vt:lpstr>4_DellEMC_external</vt:lpstr>
      <vt:lpstr>5_DellEMC_external</vt:lpstr>
      <vt:lpstr>6_DellEMC_external</vt:lpstr>
      <vt:lpstr>7_DellEMC_external</vt:lpstr>
      <vt:lpstr>8_DellEMC_external</vt:lpstr>
      <vt:lpstr>9_DellEMC_external</vt:lpstr>
      <vt:lpstr>10_DellEMC_external</vt:lpstr>
      <vt:lpstr>1_2016_DellEMC_ppt_template</vt:lpstr>
      <vt:lpstr>1_DellEMC_Forum_template_v5</vt:lpstr>
      <vt:lpstr>11_DellEMC_external</vt:lpstr>
      <vt:lpstr>12_DellEMC_external</vt:lpstr>
      <vt:lpstr>13_DellEMC_external</vt:lpstr>
      <vt:lpstr>14_DellEMC_external</vt:lpstr>
      <vt:lpstr>PowerPoint Presentation</vt:lpstr>
      <vt:lpstr>MetroLabs Session 3 - Agenda</vt:lpstr>
      <vt:lpstr>MetroLabs 2018 Ideas?</vt:lpstr>
      <vt:lpstr>Session 1 - Summary</vt:lpstr>
      <vt:lpstr>Session 2 - Summary</vt:lpstr>
      <vt:lpstr>MetroLabs – Session 3</vt:lpstr>
      <vt:lpstr>Session 3 - Overview</vt:lpstr>
      <vt:lpstr>PowerPoint Presentation</vt:lpstr>
      <vt:lpstr>MetroLabs CI/CD Project Summary</vt:lpstr>
      <vt:lpstr>Status of VMs</vt:lpstr>
      <vt:lpstr>Git/GitHub</vt:lpstr>
      <vt:lpstr>Source Code Verification – GitHub.com</vt:lpstr>
      <vt:lpstr>Login to Puppet Master Initialize Local Git and GitHub Repositories</vt:lpstr>
      <vt:lpstr>Sync Local Git Repository to GitHub Repository</vt:lpstr>
      <vt:lpstr>Copy Files to Deploy</vt:lpstr>
      <vt:lpstr>Puppet</vt:lpstr>
      <vt:lpstr>Puppet Terms</vt:lpstr>
      <vt:lpstr>Puppet Features and Resources Used for Lab </vt:lpstr>
      <vt:lpstr>Modules Format</vt:lpstr>
      <vt:lpstr>Manifest</vt:lpstr>
      <vt:lpstr>Class</vt:lpstr>
      <vt:lpstr>Resources</vt:lpstr>
      <vt:lpstr>Site Wide &amp; Node Configurations</vt:lpstr>
      <vt:lpstr>Jenkins</vt:lpstr>
      <vt:lpstr>Jenkins Configuration</vt:lpstr>
      <vt:lpstr>Jenkins Configuration – Source Code Management</vt:lpstr>
      <vt:lpstr>Jenkins Configuration – Seting Up Credentials</vt:lpstr>
      <vt:lpstr>Jenkins Configuration</vt:lpstr>
      <vt:lpstr>Jenkins Configuration</vt:lpstr>
      <vt:lpstr>Let See the Results</vt:lpstr>
      <vt:lpstr>Let See the Results</vt:lpstr>
      <vt:lpstr>Let See the Results</vt:lpstr>
      <vt:lpstr>Let See the Results</vt:lpstr>
      <vt:lpstr>Log into Jenkins and the Master Puppet Server</vt:lpstr>
      <vt:lpstr>Log into Jenkins and the Master Puppet Server</vt:lpstr>
      <vt:lpstr>Log into Jenkins and the Master Puppet Server</vt:lpstr>
      <vt:lpstr>Startup the Puppet Client</vt:lpstr>
      <vt:lpstr>Log into Jenkins and the Master Puppet Server</vt:lpstr>
      <vt:lpstr>Test Apache is Up and Running</vt:lpstr>
      <vt:lpstr>To Play and Add Content to Web Server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John</dc:creator>
  <cp:lastModifiedBy>Domino, James</cp:lastModifiedBy>
  <cp:revision>318</cp:revision>
  <cp:lastPrinted>2017-12-08T14:19:58Z</cp:lastPrinted>
  <dcterms:created xsi:type="dcterms:W3CDTF">2017-08-14T19:58:38Z</dcterms:created>
  <dcterms:modified xsi:type="dcterms:W3CDTF">2017-12-08T16:03:18Z</dcterms:modified>
</cp:coreProperties>
</file>